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6" r:id="rId1"/>
  </p:sldMasterIdLst>
  <p:notesMasterIdLst>
    <p:notesMasterId r:id="rId14"/>
  </p:notesMasterIdLst>
  <p:sldIdLst>
    <p:sldId id="256" r:id="rId2"/>
    <p:sldId id="257" r:id="rId3"/>
    <p:sldId id="259" r:id="rId4"/>
    <p:sldId id="280" r:id="rId5"/>
    <p:sldId id="273" r:id="rId6"/>
    <p:sldId id="263" r:id="rId7"/>
    <p:sldId id="264" r:id="rId8"/>
    <p:sldId id="279" r:id="rId9"/>
    <p:sldId id="269" r:id="rId10"/>
    <p:sldId id="278" r:id="rId11"/>
    <p:sldId id="262" r:id="rId12"/>
    <p:sldId id="277" r:id="rId13"/>
  </p:sldIdLst>
  <p:sldSz cx="9144000" cy="5143500" type="screen16x9"/>
  <p:notesSz cx="6858000" cy="9144000"/>
  <p:embeddedFontLst>
    <p:embeddedFont>
      <p:font typeface="Albert Sans" panose="020B0604020202020204" charset="0"/>
      <p:regular r:id="rId15"/>
      <p:bold r:id="rId16"/>
      <p:italic r:id="rId17"/>
      <p:boldItalic r:id="rId18"/>
    </p:embeddedFont>
    <p:embeddedFont>
      <p:font typeface="Nunito Light" pitchFamily="2" charset="0"/>
      <p:regular r:id="rId19"/>
      <p:italic r:id="rId20"/>
    </p:embeddedFont>
    <p:embeddedFont>
      <p:font typeface="Pathway Extreme Light" panose="020B0604020202020204" charset="0"/>
      <p:regular r:id="rId21"/>
      <p:bold r:id="rId22"/>
      <p:italic r:id="rId23"/>
      <p:boldItalic r:id="rId24"/>
    </p:embeddedFont>
    <p:embeddedFont>
      <p:font typeface="Pathway Extreme SemiBold" panose="020B0604020202020204" charset="0"/>
      <p:regular r:id="rId25"/>
      <p:bold r:id="rId26"/>
      <p:italic r:id="rId27"/>
      <p:boldItalic r:id="rId28"/>
    </p:embeddedFont>
    <p:embeddedFont>
      <p:font typeface="Raleway" pitchFamily="2" charset="0"/>
      <p:regular r:id="rId29"/>
      <p:bold r:id="rId30"/>
      <p:italic r:id="rId31"/>
      <p:boldItalic r:id="rId32"/>
    </p:embeddedFont>
    <p:embeddedFont>
      <p:font typeface="Zekton Rg" panose="020B0604020202080204" pitchFamily="3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3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719B4E-2AF1-4B63-BD65-D4C362C23C82}">
  <a:tblStyle styleId="{5D719B4E-2AF1-4B63-BD65-D4C362C23C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8DDC89B-C193-4D32-A305-D561D6122C6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4660"/>
  </p:normalViewPr>
  <p:slideViewPr>
    <p:cSldViewPr snapToGrid="0">
      <p:cViewPr>
        <p:scale>
          <a:sx n="125" d="100"/>
          <a:sy n="125" d="100"/>
        </p:scale>
        <p:origin x="151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bg1"/>
                </a:solidFill>
              </a:rPr>
              <a:t>Потребуется</a:t>
            </a:r>
            <a:r>
              <a:rPr lang="ru-RU" baseline="0" dirty="0">
                <a:solidFill>
                  <a:schemeClr val="bg1"/>
                </a:solidFill>
              </a:rPr>
              <a:t> ли вам подобный ресурс для оценки своих сил? </a:t>
            </a:r>
            <a:endParaRPr lang="ru-RU" dirty="0">
              <a:solidFill>
                <a:schemeClr val="bg1"/>
              </a:solidFill>
            </a:endParaRPr>
          </a:p>
        </c:rich>
      </c:tx>
      <c:overlay val="0"/>
      <c:spPr>
        <a:solidFill>
          <a:schemeClr val="tx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Нужен ли данный проект?</c:v>
                </c:pt>
              </c:strCache>
            </c:strRef>
          </c:tx>
          <c:spPr>
            <a:solidFill>
              <a:srgbClr val="0070C0"/>
            </a:solidFill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861-4406-A369-FE4E37A096AE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861-4406-A369-FE4E37A096A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да</c:v>
                </c:pt>
                <c:pt idx="1">
                  <c:v>нет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131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861-4406-A369-FE4E37A096A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>
      <a:noFill/>
    </a:ln>
    <a:effectLst>
      <a:outerShdw blurRad="50800" dist="38100" algn="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Здравствуйте!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Мы – ученики 8 Т класса школы 1788 Антонюк Денис и Слизевич Иван.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Мы представляем вам наш проект – чат-бот «Калькулятор индивидуальных достижений для ВУЗов». Этот инструмент призван облегчить процесс выбора учебного заведения после окончания школы или колледжа.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9324b71b12_0_27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29324b71b12_0_27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269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910c9cffe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910c9cffe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результате нашей работы был создан полноценный чат-бот, который успешно выполняет все поставленные перед ним задачи. Мы уверены, что наш проект будет полезен многим выпускникам и поможет им сделать правильный выбор в отношении своего будущего образования.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9324b71b12_0_27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29324b71b12_0_27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(просматривали общие ресурсы (такие как </a:t>
            </a:r>
            <a:r>
              <a:rPr lang="ru-RU" dirty="0" err="1"/>
              <a:t>postupi.online</a:t>
            </a:r>
            <a:r>
              <a:rPr lang="ru-RU" dirty="0"/>
              <a:t>), сайты ВУЗов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Проблема, которую мы поставили перед собой, заключается в том, что многие выпускники школ и колледжей сталкиваются с затруднениями при выборе университета для поступления и определении своих возможностей.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Также многие не видят необходимости участия в олимпиадах, что помогут облегчить поступления в какой-либо ВУЗ.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Цель нашего проекта - упрощение этого процесса путем создания приложения для подсчета индивидуальных достижений в среде мессенджера.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8063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Мы выделили следующие задачи: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Поиск подходящей среды для бота (</a:t>
            </a:r>
            <a:r>
              <a:rPr lang="ru-RU" dirty="0" err="1"/>
              <a:t>Telegram</a:t>
            </a:r>
            <a:r>
              <a:rPr lang="ru-RU" dirty="0"/>
              <a:t>, </a:t>
            </a:r>
            <a:r>
              <a:rPr lang="ru-RU" dirty="0" err="1"/>
              <a:t>WhatsApp</a:t>
            </a:r>
            <a:r>
              <a:rPr lang="ru-RU" dirty="0"/>
              <a:t>, </a:t>
            </a:r>
            <a:r>
              <a:rPr lang="ru-RU" dirty="0" err="1"/>
              <a:t>Discord</a:t>
            </a:r>
            <a:r>
              <a:rPr lang="ru-RU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Выбор оптимального языка программирования (Python);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Разработка и использование приложения.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- Тестирование и исправление ошибок;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Для реализации проекта мы выбрали мессенджер </a:t>
            </a:r>
            <a:r>
              <a:rPr lang="ru-RU" dirty="0" err="1"/>
              <a:t>Telegram</a:t>
            </a:r>
            <a:r>
              <a:rPr lang="ru-RU" dirty="0"/>
              <a:t>, так как он обладает удобной системой создания ботов и широкой аудиторией пользователей.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Язык программирования Python был выбран благодаря своей простоте и наличию готового API для работы с </a:t>
            </a:r>
            <a:r>
              <a:rPr lang="ru-RU" dirty="0" err="1"/>
              <a:t>Telegram</a:t>
            </a:r>
            <a:r>
              <a:rPr lang="ru-RU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6858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name="adj" fmla="val 4466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chemeClr val="lt1"/>
              </a:outerShdw>
            </a:effectLst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051638" y="1399250"/>
            <a:ext cx="4317000" cy="31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900675" y="853650"/>
            <a:ext cx="24465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25" y="539500"/>
            <a:ext cx="628319" cy="628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4"/>
            </a:outerShdw>
          </a:effectLst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614" y="3712506"/>
            <a:ext cx="301750" cy="30173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4"/>
            </a:outerShdw>
          </a:effectLst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614" y="4487406"/>
            <a:ext cx="301750" cy="30173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4"/>
            </a:outerShdw>
          </a:effectLst>
        </p:spPr>
      </p:pic>
      <p:cxnSp>
        <p:nvCxnSpPr>
          <p:cNvPr id="17" name="Google Shape;17;p2"/>
          <p:cNvCxnSpPr>
            <a:stCxn id="14" idx="2"/>
            <a:endCxn id="15" idx="0"/>
          </p:cNvCxnSpPr>
          <p:nvPr/>
        </p:nvCxnSpPr>
        <p:spPr>
          <a:xfrm rot="-5400000" flipH="1">
            <a:off x="-836515" y="2439800"/>
            <a:ext cx="25446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" name="Google Shape;18;p2"/>
          <p:cNvCxnSpPr>
            <a:stCxn id="15" idx="2"/>
            <a:endCxn id="16" idx="0"/>
          </p:cNvCxnSpPr>
          <p:nvPr/>
        </p:nvCxnSpPr>
        <p:spPr>
          <a:xfrm rot="-5400000" flipH="1">
            <a:off x="199239" y="4250494"/>
            <a:ext cx="4731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9" name="Google Shape;1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400" y="138050"/>
            <a:ext cx="628319" cy="628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4"/>
            </a:outerShdw>
          </a:effectLst>
        </p:spPr>
      </p:pic>
      <p:grpSp>
        <p:nvGrpSpPr>
          <p:cNvPr id="20" name="Google Shape;20;p2"/>
          <p:cNvGrpSpPr/>
          <p:nvPr/>
        </p:nvGrpSpPr>
        <p:grpSpPr>
          <a:xfrm>
            <a:off x="208853" y="645785"/>
            <a:ext cx="453281" cy="415728"/>
            <a:chOff x="5943328" y="1459097"/>
            <a:chExt cx="453281" cy="415728"/>
          </a:xfrm>
        </p:grpSpPr>
        <p:sp>
          <p:nvSpPr>
            <p:cNvPr id="21" name="Google Shape;21;p2"/>
            <p:cNvSpPr/>
            <p:nvPr/>
          </p:nvSpPr>
          <p:spPr>
            <a:xfrm>
              <a:off x="5943328" y="1518961"/>
              <a:ext cx="453281" cy="355864"/>
            </a:xfrm>
            <a:custGeom>
              <a:avLst/>
              <a:gdLst/>
              <a:ahLst/>
              <a:cxnLst/>
              <a:rect l="l" t="t" r="r" b="b"/>
              <a:pathLst>
                <a:path w="3960" h="3109" extrusionOk="0">
                  <a:moveTo>
                    <a:pt x="3634" y="0"/>
                  </a:moveTo>
                  <a:lnTo>
                    <a:pt x="2976" y="0"/>
                  </a:lnTo>
                  <a:cubicBezTo>
                    <a:pt x="2944" y="0"/>
                    <a:pt x="2918" y="26"/>
                    <a:pt x="2918" y="58"/>
                  </a:cubicBezTo>
                  <a:cubicBezTo>
                    <a:pt x="2918" y="91"/>
                    <a:pt x="2944" y="117"/>
                    <a:pt x="2976" y="117"/>
                  </a:cubicBezTo>
                  <a:lnTo>
                    <a:pt x="3634" y="117"/>
                  </a:lnTo>
                  <a:cubicBezTo>
                    <a:pt x="3750" y="117"/>
                    <a:pt x="3844" y="211"/>
                    <a:pt x="3844" y="327"/>
                  </a:cubicBezTo>
                  <a:lnTo>
                    <a:pt x="3844" y="508"/>
                  </a:lnTo>
                  <a:lnTo>
                    <a:pt x="2980" y="508"/>
                  </a:lnTo>
                  <a:cubicBezTo>
                    <a:pt x="2948" y="508"/>
                    <a:pt x="2922" y="534"/>
                    <a:pt x="2922" y="566"/>
                  </a:cubicBezTo>
                  <a:cubicBezTo>
                    <a:pt x="2922" y="598"/>
                    <a:pt x="2948" y="624"/>
                    <a:pt x="2980" y="624"/>
                  </a:cubicBezTo>
                  <a:lnTo>
                    <a:pt x="3844" y="624"/>
                  </a:lnTo>
                  <a:lnTo>
                    <a:pt x="3844" y="2783"/>
                  </a:lnTo>
                  <a:cubicBezTo>
                    <a:pt x="3844" y="2898"/>
                    <a:pt x="3750" y="2993"/>
                    <a:pt x="3634" y="2993"/>
                  </a:cubicBezTo>
                  <a:lnTo>
                    <a:pt x="326" y="2993"/>
                  </a:lnTo>
                  <a:cubicBezTo>
                    <a:pt x="210" y="2993"/>
                    <a:pt x="116" y="2898"/>
                    <a:pt x="116" y="2783"/>
                  </a:cubicBezTo>
                  <a:lnTo>
                    <a:pt x="116" y="624"/>
                  </a:lnTo>
                  <a:lnTo>
                    <a:pt x="1004" y="624"/>
                  </a:lnTo>
                  <a:cubicBezTo>
                    <a:pt x="1036" y="624"/>
                    <a:pt x="1062" y="598"/>
                    <a:pt x="1062" y="566"/>
                  </a:cubicBezTo>
                  <a:cubicBezTo>
                    <a:pt x="1062" y="534"/>
                    <a:pt x="1036" y="508"/>
                    <a:pt x="1004" y="508"/>
                  </a:cubicBezTo>
                  <a:lnTo>
                    <a:pt x="116" y="508"/>
                  </a:lnTo>
                  <a:lnTo>
                    <a:pt x="116" y="327"/>
                  </a:lnTo>
                  <a:cubicBezTo>
                    <a:pt x="116" y="211"/>
                    <a:pt x="210" y="117"/>
                    <a:pt x="326" y="117"/>
                  </a:cubicBezTo>
                  <a:lnTo>
                    <a:pt x="1008" y="117"/>
                  </a:lnTo>
                  <a:cubicBezTo>
                    <a:pt x="1040" y="117"/>
                    <a:pt x="1066" y="91"/>
                    <a:pt x="1066" y="58"/>
                  </a:cubicBezTo>
                  <a:cubicBezTo>
                    <a:pt x="1066" y="26"/>
                    <a:pt x="1040" y="0"/>
                    <a:pt x="1008" y="0"/>
                  </a:cubicBezTo>
                  <a:lnTo>
                    <a:pt x="326" y="0"/>
                  </a:lnTo>
                  <a:cubicBezTo>
                    <a:pt x="146" y="0"/>
                    <a:pt x="0" y="147"/>
                    <a:pt x="0" y="327"/>
                  </a:cubicBezTo>
                  <a:lnTo>
                    <a:pt x="0" y="2783"/>
                  </a:lnTo>
                  <a:cubicBezTo>
                    <a:pt x="0" y="2962"/>
                    <a:pt x="146" y="3109"/>
                    <a:pt x="326" y="3109"/>
                  </a:cubicBezTo>
                  <a:lnTo>
                    <a:pt x="3634" y="3109"/>
                  </a:lnTo>
                  <a:cubicBezTo>
                    <a:pt x="3814" y="3109"/>
                    <a:pt x="3960" y="2962"/>
                    <a:pt x="3960" y="2783"/>
                  </a:cubicBezTo>
                  <a:lnTo>
                    <a:pt x="3960" y="327"/>
                  </a:lnTo>
                  <a:cubicBezTo>
                    <a:pt x="3960" y="147"/>
                    <a:pt x="3814" y="0"/>
                    <a:pt x="3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86366" y="1549638"/>
              <a:ext cx="17742" cy="13278"/>
            </a:xfrm>
            <a:custGeom>
              <a:avLst/>
              <a:gdLst/>
              <a:ahLst/>
              <a:cxnLst/>
              <a:rect l="l" t="t" r="r" b="b"/>
              <a:pathLst>
                <a:path w="155" h="116" extrusionOk="0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lnTo>
                    <a:pt x="97" y="116"/>
                  </a:lnTo>
                  <a:cubicBezTo>
                    <a:pt x="129" y="116"/>
                    <a:pt x="155" y="90"/>
                    <a:pt x="155" y="58"/>
                  </a:cubicBezTo>
                  <a:cubicBezTo>
                    <a:pt x="155" y="26"/>
                    <a:pt x="129" y="0"/>
                    <a:pt x="97" y="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29175" y="1549638"/>
              <a:ext cx="17857" cy="13278"/>
            </a:xfrm>
            <a:custGeom>
              <a:avLst/>
              <a:gdLst/>
              <a:ahLst/>
              <a:cxnLst/>
              <a:rect l="l" t="t" r="r" b="b"/>
              <a:pathLst>
                <a:path w="156" h="116" extrusionOk="0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lnTo>
                    <a:pt x="98" y="116"/>
                  </a:lnTo>
                  <a:cubicBezTo>
                    <a:pt x="130" y="116"/>
                    <a:pt x="156" y="90"/>
                    <a:pt x="156" y="58"/>
                  </a:cubicBezTo>
                  <a:cubicBezTo>
                    <a:pt x="156" y="26"/>
                    <a:pt x="130" y="0"/>
                    <a:pt x="98" y="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074732" y="1459097"/>
              <a:ext cx="193217" cy="193213"/>
            </a:xfrm>
            <a:custGeom>
              <a:avLst/>
              <a:gdLst/>
              <a:ahLst/>
              <a:cxnLst/>
              <a:rect l="l" t="t" r="r" b="b"/>
              <a:pathLst>
                <a:path w="1688" h="1688" extrusionOk="0">
                  <a:moveTo>
                    <a:pt x="328" y="330"/>
                  </a:moveTo>
                  <a:cubicBezTo>
                    <a:pt x="310" y="370"/>
                    <a:pt x="296" y="412"/>
                    <a:pt x="287" y="456"/>
                  </a:cubicBezTo>
                  <a:cubicBezTo>
                    <a:pt x="281" y="488"/>
                    <a:pt x="302" y="518"/>
                    <a:pt x="333" y="525"/>
                  </a:cubicBezTo>
                  <a:cubicBezTo>
                    <a:pt x="365" y="531"/>
                    <a:pt x="395" y="510"/>
                    <a:pt x="401" y="479"/>
                  </a:cubicBezTo>
                  <a:cubicBezTo>
                    <a:pt x="443" y="269"/>
                    <a:pt x="629" y="116"/>
                    <a:pt x="844" y="116"/>
                  </a:cubicBezTo>
                  <a:cubicBezTo>
                    <a:pt x="1093" y="116"/>
                    <a:pt x="1295" y="318"/>
                    <a:pt x="1295" y="567"/>
                  </a:cubicBezTo>
                  <a:cubicBezTo>
                    <a:pt x="1295" y="816"/>
                    <a:pt x="1093" y="1018"/>
                    <a:pt x="844" y="1018"/>
                  </a:cubicBezTo>
                  <a:cubicBezTo>
                    <a:pt x="647" y="1018"/>
                    <a:pt x="474" y="892"/>
                    <a:pt x="414" y="704"/>
                  </a:cubicBezTo>
                  <a:cubicBezTo>
                    <a:pt x="404" y="674"/>
                    <a:pt x="372" y="657"/>
                    <a:pt x="341" y="667"/>
                  </a:cubicBezTo>
                  <a:cubicBezTo>
                    <a:pt x="310" y="676"/>
                    <a:pt x="294" y="709"/>
                    <a:pt x="303" y="739"/>
                  </a:cubicBezTo>
                  <a:cubicBezTo>
                    <a:pt x="324" y="806"/>
                    <a:pt x="357" y="866"/>
                    <a:pt x="398" y="918"/>
                  </a:cubicBezTo>
                  <a:cubicBezTo>
                    <a:pt x="311" y="1001"/>
                    <a:pt x="250" y="1105"/>
                    <a:pt x="220" y="1219"/>
                  </a:cubicBezTo>
                  <a:cubicBezTo>
                    <a:pt x="154" y="1109"/>
                    <a:pt x="116" y="981"/>
                    <a:pt x="116" y="844"/>
                  </a:cubicBezTo>
                  <a:cubicBezTo>
                    <a:pt x="116" y="644"/>
                    <a:pt x="197" y="462"/>
                    <a:pt x="328" y="330"/>
                  </a:cubicBezTo>
                  <a:moveTo>
                    <a:pt x="1572" y="844"/>
                  </a:moveTo>
                  <a:cubicBezTo>
                    <a:pt x="1572" y="981"/>
                    <a:pt x="1534" y="1109"/>
                    <a:pt x="1468" y="1219"/>
                  </a:cubicBezTo>
                  <a:cubicBezTo>
                    <a:pt x="1437" y="1104"/>
                    <a:pt x="1376" y="1000"/>
                    <a:pt x="1290" y="917"/>
                  </a:cubicBezTo>
                  <a:cubicBezTo>
                    <a:pt x="1366" y="821"/>
                    <a:pt x="1411" y="699"/>
                    <a:pt x="1411" y="567"/>
                  </a:cubicBezTo>
                  <a:cubicBezTo>
                    <a:pt x="1411" y="483"/>
                    <a:pt x="1393" y="402"/>
                    <a:pt x="1359" y="330"/>
                  </a:cubicBezTo>
                  <a:cubicBezTo>
                    <a:pt x="1491" y="462"/>
                    <a:pt x="1572" y="644"/>
                    <a:pt x="1572" y="844"/>
                  </a:cubicBezTo>
                  <a:moveTo>
                    <a:pt x="844" y="1572"/>
                  </a:moveTo>
                  <a:cubicBezTo>
                    <a:pt x="637" y="1572"/>
                    <a:pt x="449" y="1484"/>
                    <a:pt x="316" y="1345"/>
                  </a:cubicBezTo>
                  <a:cubicBezTo>
                    <a:pt x="326" y="1214"/>
                    <a:pt x="384" y="1092"/>
                    <a:pt x="478" y="1002"/>
                  </a:cubicBezTo>
                  <a:cubicBezTo>
                    <a:pt x="578" y="1086"/>
                    <a:pt x="706" y="1135"/>
                    <a:pt x="844" y="1135"/>
                  </a:cubicBezTo>
                  <a:cubicBezTo>
                    <a:pt x="983" y="1135"/>
                    <a:pt x="1110" y="1084"/>
                    <a:pt x="1209" y="1001"/>
                  </a:cubicBezTo>
                  <a:cubicBezTo>
                    <a:pt x="1304" y="1092"/>
                    <a:pt x="1362" y="1214"/>
                    <a:pt x="1371" y="1345"/>
                  </a:cubicBezTo>
                  <a:cubicBezTo>
                    <a:pt x="1239" y="1484"/>
                    <a:pt x="1051" y="1572"/>
                    <a:pt x="844" y="1572"/>
                  </a:cubicBezTo>
                  <a:moveTo>
                    <a:pt x="844" y="1688"/>
                  </a:moveTo>
                  <a:cubicBezTo>
                    <a:pt x="1309" y="1688"/>
                    <a:pt x="1688" y="1309"/>
                    <a:pt x="1688" y="844"/>
                  </a:cubicBezTo>
                  <a:cubicBezTo>
                    <a:pt x="1688" y="378"/>
                    <a:pt x="1309" y="0"/>
                    <a:pt x="844" y="0"/>
                  </a:cubicBezTo>
                  <a:cubicBezTo>
                    <a:pt x="379" y="0"/>
                    <a:pt x="0" y="378"/>
                    <a:pt x="0" y="844"/>
                  </a:cubicBezTo>
                  <a:cubicBezTo>
                    <a:pt x="0" y="1309"/>
                    <a:pt x="379" y="1688"/>
                    <a:pt x="844" y="16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82818" y="1671655"/>
              <a:ext cx="293832" cy="70852"/>
            </a:xfrm>
            <a:custGeom>
              <a:avLst/>
              <a:gdLst/>
              <a:ahLst/>
              <a:cxnLst/>
              <a:rect l="l" t="t" r="r" b="b"/>
              <a:pathLst>
                <a:path w="2567" h="619" extrusionOk="0">
                  <a:moveTo>
                    <a:pt x="672" y="0"/>
                  </a:moveTo>
                  <a:cubicBezTo>
                    <a:pt x="640" y="0"/>
                    <a:pt x="614" y="26"/>
                    <a:pt x="614" y="59"/>
                  </a:cubicBezTo>
                  <a:cubicBezTo>
                    <a:pt x="614" y="91"/>
                    <a:pt x="640" y="117"/>
                    <a:pt x="672" y="117"/>
                  </a:cubicBezTo>
                  <a:lnTo>
                    <a:pt x="2425" y="117"/>
                  </a:lnTo>
                  <a:cubicBezTo>
                    <a:pt x="2440" y="117"/>
                    <a:pt x="2451" y="128"/>
                    <a:pt x="2451" y="143"/>
                  </a:cubicBezTo>
                  <a:lnTo>
                    <a:pt x="2451" y="477"/>
                  </a:lnTo>
                  <a:cubicBezTo>
                    <a:pt x="2451" y="491"/>
                    <a:pt x="2440" y="503"/>
                    <a:pt x="2425" y="503"/>
                  </a:cubicBezTo>
                  <a:lnTo>
                    <a:pt x="142" y="503"/>
                  </a:lnTo>
                  <a:cubicBezTo>
                    <a:pt x="128" y="503"/>
                    <a:pt x="116" y="491"/>
                    <a:pt x="116" y="477"/>
                  </a:cubicBezTo>
                  <a:lnTo>
                    <a:pt x="116" y="143"/>
                  </a:lnTo>
                  <a:cubicBezTo>
                    <a:pt x="116" y="128"/>
                    <a:pt x="128" y="117"/>
                    <a:pt x="142" y="117"/>
                  </a:cubicBezTo>
                  <a:lnTo>
                    <a:pt x="424" y="117"/>
                  </a:lnTo>
                  <a:cubicBezTo>
                    <a:pt x="456" y="117"/>
                    <a:pt x="482" y="91"/>
                    <a:pt x="482" y="59"/>
                  </a:cubicBezTo>
                  <a:cubicBezTo>
                    <a:pt x="482" y="26"/>
                    <a:pt x="456" y="0"/>
                    <a:pt x="424" y="0"/>
                  </a:cubicBezTo>
                  <a:lnTo>
                    <a:pt x="142" y="0"/>
                  </a:lnTo>
                  <a:cubicBezTo>
                    <a:pt x="64" y="0"/>
                    <a:pt x="0" y="64"/>
                    <a:pt x="0" y="143"/>
                  </a:cubicBezTo>
                  <a:lnTo>
                    <a:pt x="0" y="477"/>
                  </a:lnTo>
                  <a:cubicBezTo>
                    <a:pt x="0" y="555"/>
                    <a:pt x="64" y="619"/>
                    <a:pt x="142" y="619"/>
                  </a:cubicBezTo>
                  <a:lnTo>
                    <a:pt x="2425" y="619"/>
                  </a:lnTo>
                  <a:cubicBezTo>
                    <a:pt x="2504" y="619"/>
                    <a:pt x="2567" y="555"/>
                    <a:pt x="2567" y="477"/>
                  </a:cubicBezTo>
                  <a:lnTo>
                    <a:pt x="2567" y="143"/>
                  </a:lnTo>
                  <a:cubicBezTo>
                    <a:pt x="2567" y="64"/>
                    <a:pt x="2504" y="0"/>
                    <a:pt x="2425" y="0"/>
                  </a:cubicBez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82818" y="1761967"/>
              <a:ext cx="293832" cy="70738"/>
            </a:xfrm>
            <a:custGeom>
              <a:avLst/>
              <a:gdLst/>
              <a:ahLst/>
              <a:cxnLst/>
              <a:rect l="l" t="t" r="r" b="b"/>
              <a:pathLst>
                <a:path w="2567" h="618" extrusionOk="0">
                  <a:moveTo>
                    <a:pt x="1998" y="0"/>
                  </a:moveTo>
                  <a:lnTo>
                    <a:pt x="142" y="0"/>
                  </a:lnTo>
                  <a:cubicBezTo>
                    <a:pt x="64" y="0"/>
                    <a:pt x="0" y="63"/>
                    <a:pt x="0" y="142"/>
                  </a:cubicBezTo>
                  <a:lnTo>
                    <a:pt x="0" y="476"/>
                  </a:lnTo>
                  <a:cubicBezTo>
                    <a:pt x="0" y="554"/>
                    <a:pt x="64" y="618"/>
                    <a:pt x="142" y="618"/>
                  </a:cubicBezTo>
                  <a:lnTo>
                    <a:pt x="2425" y="618"/>
                  </a:lnTo>
                  <a:cubicBezTo>
                    <a:pt x="2504" y="618"/>
                    <a:pt x="2567" y="554"/>
                    <a:pt x="2567" y="476"/>
                  </a:cubicBezTo>
                  <a:lnTo>
                    <a:pt x="2567" y="142"/>
                  </a:lnTo>
                  <a:cubicBezTo>
                    <a:pt x="2567" y="63"/>
                    <a:pt x="2504" y="0"/>
                    <a:pt x="2425" y="0"/>
                  </a:cubicBezTo>
                  <a:lnTo>
                    <a:pt x="2246" y="0"/>
                  </a:lnTo>
                  <a:cubicBezTo>
                    <a:pt x="2214" y="0"/>
                    <a:pt x="2188" y="26"/>
                    <a:pt x="2188" y="58"/>
                  </a:cubicBezTo>
                  <a:cubicBezTo>
                    <a:pt x="2188" y="90"/>
                    <a:pt x="2214" y="116"/>
                    <a:pt x="2246" y="116"/>
                  </a:cubicBezTo>
                  <a:lnTo>
                    <a:pt x="2425" y="116"/>
                  </a:lnTo>
                  <a:cubicBezTo>
                    <a:pt x="2440" y="116"/>
                    <a:pt x="2451" y="127"/>
                    <a:pt x="2451" y="142"/>
                  </a:cubicBezTo>
                  <a:lnTo>
                    <a:pt x="2451" y="476"/>
                  </a:lnTo>
                  <a:cubicBezTo>
                    <a:pt x="2451" y="490"/>
                    <a:pt x="2440" y="502"/>
                    <a:pt x="2425" y="502"/>
                  </a:cubicBezTo>
                  <a:lnTo>
                    <a:pt x="142" y="502"/>
                  </a:lnTo>
                  <a:cubicBezTo>
                    <a:pt x="128" y="502"/>
                    <a:pt x="116" y="490"/>
                    <a:pt x="116" y="476"/>
                  </a:cubicBezTo>
                  <a:lnTo>
                    <a:pt x="116" y="142"/>
                  </a:lnTo>
                  <a:cubicBezTo>
                    <a:pt x="116" y="127"/>
                    <a:pt x="128" y="116"/>
                    <a:pt x="142" y="116"/>
                  </a:cubicBezTo>
                  <a:lnTo>
                    <a:pt x="1998" y="116"/>
                  </a:lnTo>
                  <a:cubicBezTo>
                    <a:pt x="2030" y="116"/>
                    <a:pt x="2056" y="90"/>
                    <a:pt x="2056" y="58"/>
                  </a:cubicBezTo>
                  <a:cubicBezTo>
                    <a:pt x="2056" y="26"/>
                    <a:pt x="2030" y="0"/>
                    <a:pt x="1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030663" y="1790697"/>
              <a:ext cx="17742" cy="13278"/>
            </a:xfrm>
            <a:custGeom>
              <a:avLst/>
              <a:gdLst/>
              <a:ahLst/>
              <a:cxnLst/>
              <a:rect l="l" t="t" r="r" b="b"/>
              <a:pathLst>
                <a:path w="155" h="116" extrusionOk="0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lnTo>
                    <a:pt x="97" y="116"/>
                  </a:lnTo>
                  <a:cubicBezTo>
                    <a:pt x="129" y="116"/>
                    <a:pt x="155" y="90"/>
                    <a:pt x="155" y="58"/>
                  </a:cubicBezTo>
                  <a:cubicBezTo>
                    <a:pt x="155" y="26"/>
                    <a:pt x="129" y="0"/>
                    <a:pt x="97" y="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075762" y="1790697"/>
              <a:ext cx="17742" cy="13278"/>
            </a:xfrm>
            <a:custGeom>
              <a:avLst/>
              <a:gdLst/>
              <a:ahLst/>
              <a:cxnLst/>
              <a:rect l="l" t="t" r="r" b="b"/>
              <a:pathLst>
                <a:path w="155" h="116" extrusionOk="0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lnTo>
                    <a:pt x="97" y="116"/>
                  </a:lnTo>
                  <a:cubicBezTo>
                    <a:pt x="129" y="116"/>
                    <a:pt x="155" y="90"/>
                    <a:pt x="155" y="58"/>
                  </a:cubicBezTo>
                  <a:cubicBezTo>
                    <a:pt x="155" y="26"/>
                    <a:pt x="129" y="0"/>
                    <a:pt x="97" y="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120861" y="1790697"/>
              <a:ext cx="17742" cy="13278"/>
            </a:xfrm>
            <a:custGeom>
              <a:avLst/>
              <a:gdLst/>
              <a:ahLst/>
              <a:cxnLst/>
              <a:rect l="l" t="t" r="r" b="b"/>
              <a:pathLst>
                <a:path w="155" h="116" extrusionOk="0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lnTo>
                    <a:pt x="97" y="116"/>
                  </a:lnTo>
                  <a:cubicBezTo>
                    <a:pt x="129" y="116"/>
                    <a:pt x="155" y="90"/>
                    <a:pt x="155" y="58"/>
                  </a:cubicBezTo>
                  <a:cubicBezTo>
                    <a:pt x="155" y="26"/>
                    <a:pt x="129" y="0"/>
                    <a:pt x="97" y="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165959" y="1790697"/>
              <a:ext cx="17742" cy="13278"/>
            </a:xfrm>
            <a:custGeom>
              <a:avLst/>
              <a:gdLst/>
              <a:ahLst/>
              <a:cxnLst/>
              <a:rect l="l" t="t" r="r" b="b"/>
              <a:pathLst>
                <a:path w="155" h="116" extrusionOk="0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lnTo>
                    <a:pt x="97" y="116"/>
                  </a:lnTo>
                  <a:cubicBezTo>
                    <a:pt x="129" y="116"/>
                    <a:pt x="155" y="90"/>
                    <a:pt x="155" y="58"/>
                  </a:cubicBezTo>
                  <a:cubicBezTo>
                    <a:pt x="155" y="26"/>
                    <a:pt x="129" y="0"/>
                    <a:pt x="97" y="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211058" y="1790697"/>
              <a:ext cx="17742" cy="13278"/>
            </a:xfrm>
            <a:custGeom>
              <a:avLst/>
              <a:gdLst/>
              <a:ahLst/>
              <a:cxnLst/>
              <a:rect l="l" t="t" r="r" b="b"/>
              <a:pathLst>
                <a:path w="155" h="116" extrusionOk="0">
                  <a:moveTo>
                    <a:pt x="0" y="58"/>
                  </a:moveTo>
                  <a:cubicBezTo>
                    <a:pt x="0" y="90"/>
                    <a:pt x="26" y="116"/>
                    <a:pt x="58" y="116"/>
                  </a:cubicBezTo>
                  <a:lnTo>
                    <a:pt x="97" y="116"/>
                  </a:lnTo>
                  <a:cubicBezTo>
                    <a:pt x="129" y="116"/>
                    <a:pt x="155" y="90"/>
                    <a:pt x="155" y="58"/>
                  </a:cubicBezTo>
                  <a:cubicBezTo>
                    <a:pt x="155" y="26"/>
                    <a:pt x="129" y="0"/>
                    <a:pt x="97" y="0"/>
                  </a:cubicBezTo>
                  <a:lnTo>
                    <a:pt x="58" y="0"/>
                  </a:lnTo>
                  <a:cubicBezTo>
                    <a:pt x="26" y="0"/>
                    <a:pt x="0" y="26"/>
                    <a:pt x="0" y="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297020" y="1757160"/>
              <a:ext cx="70968" cy="75545"/>
            </a:xfrm>
            <a:custGeom>
              <a:avLst/>
              <a:gdLst/>
              <a:ahLst/>
              <a:cxnLst/>
              <a:rect l="l" t="t" r="r" b="b"/>
              <a:pathLst>
                <a:path w="620" h="660" extrusionOk="0">
                  <a:moveTo>
                    <a:pt x="310" y="117"/>
                  </a:moveTo>
                  <a:cubicBezTo>
                    <a:pt x="366" y="117"/>
                    <a:pt x="412" y="163"/>
                    <a:pt x="412" y="219"/>
                  </a:cubicBezTo>
                  <a:lnTo>
                    <a:pt x="412" y="221"/>
                  </a:lnTo>
                  <a:lnTo>
                    <a:pt x="207" y="221"/>
                  </a:lnTo>
                  <a:lnTo>
                    <a:pt x="207" y="219"/>
                  </a:lnTo>
                  <a:cubicBezTo>
                    <a:pt x="207" y="163"/>
                    <a:pt x="253" y="117"/>
                    <a:pt x="310" y="117"/>
                  </a:cubicBezTo>
                  <a:moveTo>
                    <a:pt x="504" y="511"/>
                  </a:moveTo>
                  <a:cubicBezTo>
                    <a:pt x="504" y="529"/>
                    <a:pt x="489" y="544"/>
                    <a:pt x="470" y="544"/>
                  </a:cubicBezTo>
                  <a:lnTo>
                    <a:pt x="149" y="544"/>
                  </a:lnTo>
                  <a:cubicBezTo>
                    <a:pt x="130" y="544"/>
                    <a:pt x="116" y="529"/>
                    <a:pt x="116" y="511"/>
                  </a:cubicBezTo>
                  <a:lnTo>
                    <a:pt x="116" y="370"/>
                  </a:lnTo>
                  <a:cubicBezTo>
                    <a:pt x="116" y="351"/>
                    <a:pt x="130" y="337"/>
                    <a:pt x="149" y="337"/>
                  </a:cubicBezTo>
                  <a:lnTo>
                    <a:pt x="470" y="337"/>
                  </a:lnTo>
                  <a:cubicBezTo>
                    <a:pt x="489" y="337"/>
                    <a:pt x="504" y="351"/>
                    <a:pt x="504" y="370"/>
                  </a:cubicBezTo>
                  <a:lnTo>
                    <a:pt x="504" y="511"/>
                  </a:lnTo>
                  <a:moveTo>
                    <a:pt x="0" y="370"/>
                  </a:moveTo>
                  <a:lnTo>
                    <a:pt x="0" y="511"/>
                  </a:lnTo>
                  <a:cubicBezTo>
                    <a:pt x="0" y="593"/>
                    <a:pt x="66" y="660"/>
                    <a:pt x="149" y="660"/>
                  </a:cubicBezTo>
                  <a:lnTo>
                    <a:pt x="470" y="660"/>
                  </a:lnTo>
                  <a:cubicBezTo>
                    <a:pt x="553" y="660"/>
                    <a:pt x="620" y="593"/>
                    <a:pt x="620" y="511"/>
                  </a:cubicBezTo>
                  <a:lnTo>
                    <a:pt x="620" y="370"/>
                  </a:lnTo>
                  <a:cubicBezTo>
                    <a:pt x="620" y="308"/>
                    <a:pt x="582" y="255"/>
                    <a:pt x="529" y="232"/>
                  </a:cubicBezTo>
                  <a:lnTo>
                    <a:pt x="529" y="219"/>
                  </a:lnTo>
                  <a:cubicBezTo>
                    <a:pt x="529" y="99"/>
                    <a:pt x="430" y="0"/>
                    <a:pt x="310" y="0"/>
                  </a:cubicBezTo>
                  <a:cubicBezTo>
                    <a:pt x="189" y="0"/>
                    <a:pt x="91" y="99"/>
                    <a:pt x="91" y="219"/>
                  </a:cubicBezTo>
                  <a:lnTo>
                    <a:pt x="91" y="232"/>
                  </a:lnTo>
                  <a:cubicBezTo>
                    <a:pt x="37" y="255"/>
                    <a:pt x="0" y="308"/>
                    <a:pt x="0" y="3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306063" y="1680698"/>
              <a:ext cx="52768" cy="52767"/>
            </a:xfrm>
            <a:custGeom>
              <a:avLst/>
              <a:gdLst/>
              <a:ahLst/>
              <a:cxnLst/>
              <a:rect l="l" t="t" r="r" b="b"/>
              <a:pathLst>
                <a:path w="461" h="461" extrusionOk="0">
                  <a:moveTo>
                    <a:pt x="231" y="116"/>
                  </a:moveTo>
                  <a:cubicBezTo>
                    <a:pt x="294" y="116"/>
                    <a:pt x="345" y="167"/>
                    <a:pt x="345" y="231"/>
                  </a:cubicBezTo>
                  <a:cubicBezTo>
                    <a:pt x="345" y="294"/>
                    <a:pt x="294" y="345"/>
                    <a:pt x="231" y="345"/>
                  </a:cubicBezTo>
                  <a:cubicBezTo>
                    <a:pt x="167" y="345"/>
                    <a:pt x="116" y="294"/>
                    <a:pt x="116" y="231"/>
                  </a:cubicBezTo>
                  <a:cubicBezTo>
                    <a:pt x="116" y="167"/>
                    <a:pt x="167" y="116"/>
                    <a:pt x="231" y="116"/>
                  </a:cubicBezTo>
                  <a:moveTo>
                    <a:pt x="231" y="461"/>
                  </a:moveTo>
                  <a:cubicBezTo>
                    <a:pt x="358" y="461"/>
                    <a:pt x="461" y="358"/>
                    <a:pt x="461" y="231"/>
                  </a:cubicBezTo>
                  <a:cubicBezTo>
                    <a:pt x="461" y="103"/>
                    <a:pt x="358" y="0"/>
                    <a:pt x="231" y="0"/>
                  </a:cubicBezTo>
                  <a:cubicBezTo>
                    <a:pt x="103" y="0"/>
                    <a:pt x="0" y="103"/>
                    <a:pt x="0" y="231"/>
                  </a:cubicBezTo>
                  <a:cubicBezTo>
                    <a:pt x="0" y="358"/>
                    <a:pt x="103" y="461"/>
                    <a:pt x="231" y="4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8347175" y="226358"/>
            <a:ext cx="453392" cy="452357"/>
            <a:chOff x="2108113" y="1440783"/>
            <a:chExt cx="453392" cy="452357"/>
          </a:xfrm>
        </p:grpSpPr>
        <p:sp>
          <p:nvSpPr>
            <p:cNvPr id="35" name="Google Shape;35;p2"/>
            <p:cNvSpPr/>
            <p:nvPr/>
          </p:nvSpPr>
          <p:spPr>
            <a:xfrm>
              <a:off x="2108113" y="1512208"/>
              <a:ext cx="145485" cy="139415"/>
            </a:xfrm>
            <a:custGeom>
              <a:avLst/>
              <a:gdLst/>
              <a:ahLst/>
              <a:cxnLst/>
              <a:rect l="l" t="t" r="r" b="b"/>
              <a:pathLst>
                <a:path w="1271" h="1218" extrusionOk="0">
                  <a:moveTo>
                    <a:pt x="891" y="793"/>
                  </a:moveTo>
                  <a:lnTo>
                    <a:pt x="941" y="1085"/>
                  </a:lnTo>
                  <a:lnTo>
                    <a:pt x="679" y="947"/>
                  </a:lnTo>
                  <a:cubicBezTo>
                    <a:pt x="665" y="940"/>
                    <a:pt x="650" y="936"/>
                    <a:pt x="635" y="936"/>
                  </a:cubicBezTo>
                  <a:cubicBezTo>
                    <a:pt x="620" y="936"/>
                    <a:pt x="605" y="940"/>
                    <a:pt x="591" y="947"/>
                  </a:cubicBezTo>
                  <a:lnTo>
                    <a:pt x="329" y="1085"/>
                  </a:lnTo>
                  <a:lnTo>
                    <a:pt x="379" y="793"/>
                  </a:lnTo>
                  <a:cubicBezTo>
                    <a:pt x="384" y="762"/>
                    <a:pt x="374" y="731"/>
                    <a:pt x="352" y="709"/>
                  </a:cubicBezTo>
                  <a:lnTo>
                    <a:pt x="140" y="502"/>
                  </a:lnTo>
                  <a:lnTo>
                    <a:pt x="433" y="460"/>
                  </a:lnTo>
                  <a:cubicBezTo>
                    <a:pt x="464" y="455"/>
                    <a:pt x="490" y="436"/>
                    <a:pt x="504" y="408"/>
                  </a:cubicBezTo>
                  <a:lnTo>
                    <a:pt x="635" y="142"/>
                  </a:lnTo>
                  <a:lnTo>
                    <a:pt x="766" y="408"/>
                  </a:lnTo>
                  <a:cubicBezTo>
                    <a:pt x="780" y="436"/>
                    <a:pt x="807" y="455"/>
                    <a:pt x="837" y="460"/>
                  </a:cubicBezTo>
                  <a:lnTo>
                    <a:pt x="1131" y="502"/>
                  </a:lnTo>
                  <a:lnTo>
                    <a:pt x="919" y="709"/>
                  </a:lnTo>
                  <a:cubicBezTo>
                    <a:pt x="896" y="731"/>
                    <a:pt x="886" y="762"/>
                    <a:pt x="891" y="793"/>
                  </a:cubicBezTo>
                  <a:moveTo>
                    <a:pt x="1007" y="784"/>
                  </a:moveTo>
                  <a:lnTo>
                    <a:pt x="1242" y="555"/>
                  </a:lnTo>
                  <a:cubicBezTo>
                    <a:pt x="1268" y="530"/>
                    <a:pt x="1277" y="493"/>
                    <a:pt x="1266" y="458"/>
                  </a:cubicBezTo>
                  <a:cubicBezTo>
                    <a:pt x="1255" y="424"/>
                    <a:pt x="1226" y="399"/>
                    <a:pt x="1190" y="394"/>
                  </a:cubicBezTo>
                  <a:lnTo>
                    <a:pt x="865" y="347"/>
                  </a:lnTo>
                  <a:lnTo>
                    <a:pt x="720" y="53"/>
                  </a:lnTo>
                  <a:cubicBezTo>
                    <a:pt x="704" y="20"/>
                    <a:pt x="671" y="0"/>
                    <a:pt x="635" y="0"/>
                  </a:cubicBezTo>
                  <a:lnTo>
                    <a:pt x="635" y="0"/>
                  </a:lnTo>
                  <a:cubicBezTo>
                    <a:pt x="599" y="0"/>
                    <a:pt x="567" y="20"/>
                    <a:pt x="551" y="53"/>
                  </a:cubicBezTo>
                  <a:lnTo>
                    <a:pt x="405" y="347"/>
                  </a:lnTo>
                  <a:lnTo>
                    <a:pt x="81" y="394"/>
                  </a:lnTo>
                  <a:cubicBezTo>
                    <a:pt x="45" y="399"/>
                    <a:pt x="16" y="424"/>
                    <a:pt x="5" y="458"/>
                  </a:cubicBezTo>
                  <a:cubicBezTo>
                    <a:pt x="-7" y="493"/>
                    <a:pt x="2" y="530"/>
                    <a:pt x="28" y="555"/>
                  </a:cubicBezTo>
                  <a:lnTo>
                    <a:pt x="263" y="784"/>
                  </a:lnTo>
                  <a:lnTo>
                    <a:pt x="208" y="1108"/>
                  </a:lnTo>
                  <a:cubicBezTo>
                    <a:pt x="202" y="1143"/>
                    <a:pt x="216" y="1179"/>
                    <a:pt x="245" y="1200"/>
                  </a:cubicBezTo>
                  <a:cubicBezTo>
                    <a:pt x="262" y="1212"/>
                    <a:pt x="281" y="1218"/>
                    <a:pt x="301" y="1218"/>
                  </a:cubicBezTo>
                  <a:cubicBezTo>
                    <a:pt x="316" y="1218"/>
                    <a:pt x="331" y="1214"/>
                    <a:pt x="345" y="1207"/>
                  </a:cubicBezTo>
                  <a:lnTo>
                    <a:pt x="635" y="1054"/>
                  </a:lnTo>
                  <a:lnTo>
                    <a:pt x="926" y="1207"/>
                  </a:lnTo>
                  <a:cubicBezTo>
                    <a:pt x="958" y="1224"/>
                    <a:pt x="996" y="1221"/>
                    <a:pt x="1025" y="1200"/>
                  </a:cubicBezTo>
                  <a:cubicBezTo>
                    <a:pt x="1054" y="1179"/>
                    <a:pt x="1069" y="1143"/>
                    <a:pt x="1063" y="1108"/>
                  </a:cubicBezTo>
                  <a:lnTo>
                    <a:pt x="1007" y="7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15905" y="1512208"/>
              <a:ext cx="145599" cy="139415"/>
            </a:xfrm>
            <a:custGeom>
              <a:avLst/>
              <a:gdLst/>
              <a:ahLst/>
              <a:cxnLst/>
              <a:rect l="l" t="t" r="r" b="b"/>
              <a:pathLst>
                <a:path w="1272" h="1218" extrusionOk="0">
                  <a:moveTo>
                    <a:pt x="919" y="709"/>
                  </a:moveTo>
                  <a:cubicBezTo>
                    <a:pt x="897" y="731"/>
                    <a:pt x="887" y="762"/>
                    <a:pt x="892" y="793"/>
                  </a:cubicBezTo>
                  <a:lnTo>
                    <a:pt x="942" y="1085"/>
                  </a:lnTo>
                  <a:lnTo>
                    <a:pt x="680" y="947"/>
                  </a:lnTo>
                  <a:cubicBezTo>
                    <a:pt x="652" y="932"/>
                    <a:pt x="619" y="932"/>
                    <a:pt x="592" y="947"/>
                  </a:cubicBezTo>
                  <a:lnTo>
                    <a:pt x="330" y="1085"/>
                  </a:lnTo>
                  <a:lnTo>
                    <a:pt x="380" y="793"/>
                  </a:lnTo>
                  <a:cubicBezTo>
                    <a:pt x="385" y="762"/>
                    <a:pt x="375" y="731"/>
                    <a:pt x="353" y="709"/>
                  </a:cubicBezTo>
                  <a:lnTo>
                    <a:pt x="140" y="502"/>
                  </a:lnTo>
                  <a:lnTo>
                    <a:pt x="434" y="460"/>
                  </a:lnTo>
                  <a:cubicBezTo>
                    <a:pt x="464" y="455"/>
                    <a:pt x="491" y="436"/>
                    <a:pt x="505" y="408"/>
                  </a:cubicBezTo>
                  <a:lnTo>
                    <a:pt x="636" y="142"/>
                  </a:lnTo>
                  <a:lnTo>
                    <a:pt x="767" y="408"/>
                  </a:lnTo>
                  <a:cubicBezTo>
                    <a:pt x="781" y="436"/>
                    <a:pt x="807" y="455"/>
                    <a:pt x="838" y="460"/>
                  </a:cubicBezTo>
                  <a:lnTo>
                    <a:pt x="1131" y="502"/>
                  </a:lnTo>
                  <a:lnTo>
                    <a:pt x="919" y="709"/>
                  </a:lnTo>
                  <a:moveTo>
                    <a:pt x="1267" y="458"/>
                  </a:moveTo>
                  <a:cubicBezTo>
                    <a:pt x="1255" y="424"/>
                    <a:pt x="1226" y="399"/>
                    <a:pt x="1190" y="394"/>
                  </a:cubicBezTo>
                  <a:lnTo>
                    <a:pt x="866" y="347"/>
                  </a:lnTo>
                  <a:lnTo>
                    <a:pt x="720" y="53"/>
                  </a:lnTo>
                  <a:cubicBezTo>
                    <a:pt x="704" y="20"/>
                    <a:pt x="672" y="0"/>
                    <a:pt x="636" y="0"/>
                  </a:cubicBezTo>
                  <a:cubicBezTo>
                    <a:pt x="600" y="0"/>
                    <a:pt x="567" y="20"/>
                    <a:pt x="551" y="53"/>
                  </a:cubicBezTo>
                  <a:lnTo>
                    <a:pt x="406" y="347"/>
                  </a:lnTo>
                  <a:lnTo>
                    <a:pt x="81" y="394"/>
                  </a:lnTo>
                  <a:cubicBezTo>
                    <a:pt x="45" y="399"/>
                    <a:pt x="16" y="424"/>
                    <a:pt x="5" y="458"/>
                  </a:cubicBezTo>
                  <a:cubicBezTo>
                    <a:pt x="-6" y="493"/>
                    <a:pt x="3" y="530"/>
                    <a:pt x="29" y="555"/>
                  </a:cubicBezTo>
                  <a:lnTo>
                    <a:pt x="264" y="784"/>
                  </a:lnTo>
                  <a:lnTo>
                    <a:pt x="208" y="1108"/>
                  </a:lnTo>
                  <a:cubicBezTo>
                    <a:pt x="202" y="1143"/>
                    <a:pt x="217" y="1179"/>
                    <a:pt x="246" y="1200"/>
                  </a:cubicBezTo>
                  <a:cubicBezTo>
                    <a:pt x="275" y="1221"/>
                    <a:pt x="313" y="1224"/>
                    <a:pt x="345" y="1207"/>
                  </a:cubicBezTo>
                  <a:lnTo>
                    <a:pt x="636" y="1054"/>
                  </a:lnTo>
                  <a:lnTo>
                    <a:pt x="926" y="1207"/>
                  </a:lnTo>
                  <a:cubicBezTo>
                    <a:pt x="940" y="1214"/>
                    <a:pt x="955" y="1218"/>
                    <a:pt x="970" y="1218"/>
                  </a:cubicBezTo>
                  <a:cubicBezTo>
                    <a:pt x="990" y="1218"/>
                    <a:pt x="1009" y="1212"/>
                    <a:pt x="1026" y="1200"/>
                  </a:cubicBezTo>
                  <a:cubicBezTo>
                    <a:pt x="1055" y="1179"/>
                    <a:pt x="1069" y="1143"/>
                    <a:pt x="1063" y="1108"/>
                  </a:cubicBezTo>
                  <a:lnTo>
                    <a:pt x="1008" y="784"/>
                  </a:lnTo>
                  <a:lnTo>
                    <a:pt x="1243" y="555"/>
                  </a:lnTo>
                  <a:cubicBezTo>
                    <a:pt x="1269" y="530"/>
                    <a:pt x="1278" y="493"/>
                    <a:pt x="1267" y="4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242150" y="1658034"/>
              <a:ext cx="209013" cy="235106"/>
            </a:xfrm>
            <a:custGeom>
              <a:avLst/>
              <a:gdLst/>
              <a:ahLst/>
              <a:cxnLst/>
              <a:rect l="l" t="t" r="r" b="b"/>
              <a:pathLst>
                <a:path w="1826" h="2054" extrusionOk="0">
                  <a:moveTo>
                    <a:pt x="1801" y="1649"/>
                  </a:moveTo>
                  <a:cubicBezTo>
                    <a:pt x="1775" y="1631"/>
                    <a:pt x="1739" y="1638"/>
                    <a:pt x="1721" y="1664"/>
                  </a:cubicBezTo>
                  <a:cubicBezTo>
                    <a:pt x="1602" y="1836"/>
                    <a:pt x="1408" y="1938"/>
                    <a:pt x="1200" y="1938"/>
                  </a:cubicBezTo>
                  <a:cubicBezTo>
                    <a:pt x="898" y="1938"/>
                    <a:pt x="637" y="1723"/>
                    <a:pt x="580" y="1427"/>
                  </a:cubicBezTo>
                  <a:lnTo>
                    <a:pt x="545" y="1248"/>
                  </a:lnTo>
                  <a:cubicBezTo>
                    <a:pt x="541" y="1230"/>
                    <a:pt x="535" y="1213"/>
                    <a:pt x="525" y="1197"/>
                  </a:cubicBezTo>
                  <a:lnTo>
                    <a:pt x="132" y="544"/>
                  </a:lnTo>
                  <a:cubicBezTo>
                    <a:pt x="105" y="499"/>
                    <a:pt x="112" y="443"/>
                    <a:pt x="150" y="406"/>
                  </a:cubicBezTo>
                  <a:cubicBezTo>
                    <a:pt x="172" y="385"/>
                    <a:pt x="200" y="373"/>
                    <a:pt x="231" y="374"/>
                  </a:cubicBezTo>
                  <a:cubicBezTo>
                    <a:pt x="262" y="375"/>
                    <a:pt x="290" y="388"/>
                    <a:pt x="311" y="410"/>
                  </a:cubicBezTo>
                  <a:lnTo>
                    <a:pt x="573" y="696"/>
                  </a:lnTo>
                  <a:cubicBezTo>
                    <a:pt x="594" y="719"/>
                    <a:pt x="626" y="727"/>
                    <a:pt x="655" y="715"/>
                  </a:cubicBezTo>
                  <a:cubicBezTo>
                    <a:pt x="684" y="704"/>
                    <a:pt x="703" y="677"/>
                    <a:pt x="703" y="646"/>
                  </a:cubicBezTo>
                  <a:lnTo>
                    <a:pt x="703" y="58"/>
                  </a:lnTo>
                  <a:cubicBezTo>
                    <a:pt x="703" y="26"/>
                    <a:pt x="677" y="0"/>
                    <a:pt x="645" y="0"/>
                  </a:cubicBezTo>
                  <a:cubicBezTo>
                    <a:pt x="613" y="0"/>
                    <a:pt x="587" y="26"/>
                    <a:pt x="587" y="58"/>
                  </a:cubicBezTo>
                  <a:lnTo>
                    <a:pt x="587" y="540"/>
                  </a:lnTo>
                  <a:lnTo>
                    <a:pt x="396" y="332"/>
                  </a:lnTo>
                  <a:cubicBezTo>
                    <a:pt x="354" y="286"/>
                    <a:pt x="297" y="260"/>
                    <a:pt x="234" y="258"/>
                  </a:cubicBezTo>
                  <a:cubicBezTo>
                    <a:pt x="172" y="257"/>
                    <a:pt x="113" y="280"/>
                    <a:pt x="69" y="324"/>
                  </a:cubicBezTo>
                  <a:cubicBezTo>
                    <a:pt x="-7" y="398"/>
                    <a:pt x="-22" y="513"/>
                    <a:pt x="33" y="604"/>
                  </a:cubicBezTo>
                  <a:lnTo>
                    <a:pt x="426" y="1257"/>
                  </a:lnTo>
                  <a:cubicBezTo>
                    <a:pt x="429" y="1261"/>
                    <a:pt x="430" y="1265"/>
                    <a:pt x="431" y="1270"/>
                  </a:cubicBezTo>
                  <a:lnTo>
                    <a:pt x="466" y="1449"/>
                  </a:lnTo>
                  <a:cubicBezTo>
                    <a:pt x="534" y="1799"/>
                    <a:pt x="843" y="2054"/>
                    <a:pt x="1200" y="2054"/>
                  </a:cubicBezTo>
                  <a:cubicBezTo>
                    <a:pt x="1446" y="2054"/>
                    <a:pt x="1676" y="1932"/>
                    <a:pt x="1816" y="1729"/>
                  </a:cubicBezTo>
                  <a:cubicBezTo>
                    <a:pt x="1834" y="1703"/>
                    <a:pt x="1827" y="1667"/>
                    <a:pt x="1801" y="16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236999" y="1440783"/>
              <a:ext cx="228014" cy="392377"/>
            </a:xfrm>
            <a:custGeom>
              <a:avLst/>
              <a:gdLst/>
              <a:ahLst/>
              <a:cxnLst/>
              <a:rect l="l" t="t" r="r" b="b"/>
              <a:pathLst>
                <a:path w="1992" h="3428" extrusionOk="0">
                  <a:moveTo>
                    <a:pt x="1779" y="2016"/>
                  </a:moveTo>
                  <a:cubicBezTo>
                    <a:pt x="1738" y="2016"/>
                    <a:pt x="1700" y="2027"/>
                    <a:pt x="1668" y="2047"/>
                  </a:cubicBezTo>
                  <a:cubicBezTo>
                    <a:pt x="1638" y="1965"/>
                    <a:pt x="1560" y="1907"/>
                    <a:pt x="1468" y="1907"/>
                  </a:cubicBezTo>
                  <a:cubicBezTo>
                    <a:pt x="1424" y="1907"/>
                    <a:pt x="1383" y="1920"/>
                    <a:pt x="1350" y="1942"/>
                  </a:cubicBezTo>
                  <a:cubicBezTo>
                    <a:pt x="1316" y="1870"/>
                    <a:pt x="1242" y="1820"/>
                    <a:pt x="1157" y="1820"/>
                  </a:cubicBezTo>
                  <a:cubicBezTo>
                    <a:pt x="1121" y="1820"/>
                    <a:pt x="1088" y="1828"/>
                    <a:pt x="1059" y="1843"/>
                  </a:cubicBezTo>
                  <a:lnTo>
                    <a:pt x="1059" y="1509"/>
                  </a:lnTo>
                  <a:lnTo>
                    <a:pt x="1258" y="1614"/>
                  </a:lnTo>
                  <a:cubicBezTo>
                    <a:pt x="1274" y="1623"/>
                    <a:pt x="1292" y="1627"/>
                    <a:pt x="1309" y="1627"/>
                  </a:cubicBezTo>
                  <a:cubicBezTo>
                    <a:pt x="1331" y="1627"/>
                    <a:pt x="1353" y="1620"/>
                    <a:pt x="1372" y="1606"/>
                  </a:cubicBezTo>
                  <a:cubicBezTo>
                    <a:pt x="1406" y="1582"/>
                    <a:pt x="1422" y="1541"/>
                    <a:pt x="1415" y="1501"/>
                  </a:cubicBezTo>
                  <a:lnTo>
                    <a:pt x="1337" y="1046"/>
                  </a:lnTo>
                  <a:lnTo>
                    <a:pt x="1388" y="997"/>
                  </a:lnTo>
                  <a:cubicBezTo>
                    <a:pt x="1410" y="975"/>
                    <a:pt x="1411" y="938"/>
                    <a:pt x="1389" y="915"/>
                  </a:cubicBezTo>
                  <a:cubicBezTo>
                    <a:pt x="1366" y="892"/>
                    <a:pt x="1330" y="892"/>
                    <a:pt x="1307" y="914"/>
                  </a:cubicBezTo>
                  <a:lnTo>
                    <a:pt x="1254" y="966"/>
                  </a:lnTo>
                  <a:cubicBezTo>
                    <a:pt x="1228" y="991"/>
                    <a:pt x="1217" y="1027"/>
                    <a:pt x="1223" y="1062"/>
                  </a:cubicBezTo>
                  <a:lnTo>
                    <a:pt x="1299" y="1505"/>
                  </a:lnTo>
                  <a:lnTo>
                    <a:pt x="1059" y="1379"/>
                  </a:lnTo>
                  <a:lnTo>
                    <a:pt x="1059" y="1303"/>
                  </a:lnTo>
                  <a:cubicBezTo>
                    <a:pt x="1059" y="1185"/>
                    <a:pt x="963" y="1089"/>
                    <a:pt x="846" y="1089"/>
                  </a:cubicBezTo>
                  <a:cubicBezTo>
                    <a:pt x="728" y="1089"/>
                    <a:pt x="632" y="1185"/>
                    <a:pt x="632" y="1303"/>
                  </a:cubicBezTo>
                  <a:lnTo>
                    <a:pt x="632" y="1384"/>
                  </a:lnTo>
                  <a:lnTo>
                    <a:pt x="402" y="1505"/>
                  </a:lnTo>
                  <a:lnTo>
                    <a:pt x="478" y="1062"/>
                  </a:lnTo>
                  <a:cubicBezTo>
                    <a:pt x="484" y="1027"/>
                    <a:pt x="472" y="991"/>
                    <a:pt x="447" y="966"/>
                  </a:cubicBezTo>
                  <a:lnTo>
                    <a:pt x="125" y="652"/>
                  </a:lnTo>
                  <a:lnTo>
                    <a:pt x="570" y="587"/>
                  </a:lnTo>
                  <a:cubicBezTo>
                    <a:pt x="605" y="582"/>
                    <a:pt x="635" y="560"/>
                    <a:pt x="651" y="528"/>
                  </a:cubicBezTo>
                  <a:lnTo>
                    <a:pt x="850" y="125"/>
                  </a:lnTo>
                  <a:lnTo>
                    <a:pt x="1049" y="528"/>
                  </a:lnTo>
                  <a:cubicBezTo>
                    <a:pt x="1065" y="560"/>
                    <a:pt x="1095" y="582"/>
                    <a:pt x="1131" y="587"/>
                  </a:cubicBezTo>
                  <a:lnTo>
                    <a:pt x="1576" y="652"/>
                  </a:lnTo>
                  <a:lnTo>
                    <a:pt x="1487" y="738"/>
                  </a:lnTo>
                  <a:cubicBezTo>
                    <a:pt x="1464" y="761"/>
                    <a:pt x="1464" y="797"/>
                    <a:pt x="1486" y="820"/>
                  </a:cubicBezTo>
                  <a:cubicBezTo>
                    <a:pt x="1508" y="843"/>
                    <a:pt x="1545" y="844"/>
                    <a:pt x="1568" y="821"/>
                  </a:cubicBezTo>
                  <a:lnTo>
                    <a:pt x="1667" y="724"/>
                  </a:lnTo>
                  <a:cubicBezTo>
                    <a:pt x="1697" y="695"/>
                    <a:pt x="1707" y="653"/>
                    <a:pt x="1695" y="613"/>
                  </a:cubicBezTo>
                  <a:cubicBezTo>
                    <a:pt x="1682" y="574"/>
                    <a:pt x="1648" y="546"/>
                    <a:pt x="1608" y="540"/>
                  </a:cubicBezTo>
                  <a:lnTo>
                    <a:pt x="1151" y="474"/>
                  </a:lnTo>
                  <a:lnTo>
                    <a:pt x="947" y="60"/>
                  </a:lnTo>
                  <a:cubicBezTo>
                    <a:pt x="929" y="23"/>
                    <a:pt x="892" y="0"/>
                    <a:pt x="850" y="0"/>
                  </a:cubicBezTo>
                  <a:cubicBezTo>
                    <a:pt x="809" y="0"/>
                    <a:pt x="772" y="23"/>
                    <a:pt x="753" y="60"/>
                  </a:cubicBezTo>
                  <a:lnTo>
                    <a:pt x="549" y="474"/>
                  </a:lnTo>
                  <a:lnTo>
                    <a:pt x="93" y="540"/>
                  </a:lnTo>
                  <a:cubicBezTo>
                    <a:pt x="52" y="546"/>
                    <a:pt x="19" y="574"/>
                    <a:pt x="6" y="613"/>
                  </a:cubicBezTo>
                  <a:cubicBezTo>
                    <a:pt x="-7" y="653"/>
                    <a:pt x="3" y="695"/>
                    <a:pt x="33" y="724"/>
                  </a:cubicBezTo>
                  <a:lnTo>
                    <a:pt x="363" y="1046"/>
                  </a:lnTo>
                  <a:lnTo>
                    <a:pt x="285" y="1501"/>
                  </a:lnTo>
                  <a:cubicBezTo>
                    <a:pt x="278" y="1541"/>
                    <a:pt x="295" y="1582"/>
                    <a:pt x="328" y="1606"/>
                  </a:cubicBezTo>
                  <a:cubicBezTo>
                    <a:pt x="347" y="1620"/>
                    <a:pt x="369" y="1627"/>
                    <a:pt x="392" y="1627"/>
                  </a:cubicBezTo>
                  <a:cubicBezTo>
                    <a:pt x="409" y="1627"/>
                    <a:pt x="426" y="1623"/>
                    <a:pt x="442" y="1614"/>
                  </a:cubicBezTo>
                  <a:lnTo>
                    <a:pt x="632" y="1514"/>
                  </a:lnTo>
                  <a:lnTo>
                    <a:pt x="632" y="1709"/>
                  </a:lnTo>
                  <a:cubicBezTo>
                    <a:pt x="632" y="1741"/>
                    <a:pt x="658" y="1767"/>
                    <a:pt x="690" y="1767"/>
                  </a:cubicBezTo>
                  <a:cubicBezTo>
                    <a:pt x="722" y="1767"/>
                    <a:pt x="748" y="1741"/>
                    <a:pt x="748" y="1709"/>
                  </a:cubicBezTo>
                  <a:lnTo>
                    <a:pt x="748" y="1303"/>
                  </a:lnTo>
                  <a:cubicBezTo>
                    <a:pt x="748" y="1249"/>
                    <a:pt x="792" y="1205"/>
                    <a:pt x="846" y="1205"/>
                  </a:cubicBezTo>
                  <a:cubicBezTo>
                    <a:pt x="899" y="1205"/>
                    <a:pt x="943" y="1249"/>
                    <a:pt x="943" y="1303"/>
                  </a:cubicBezTo>
                  <a:lnTo>
                    <a:pt x="943" y="2270"/>
                  </a:lnTo>
                  <a:cubicBezTo>
                    <a:pt x="943" y="2302"/>
                    <a:pt x="969" y="2328"/>
                    <a:pt x="1001" y="2328"/>
                  </a:cubicBezTo>
                  <a:cubicBezTo>
                    <a:pt x="1033" y="2328"/>
                    <a:pt x="1059" y="2302"/>
                    <a:pt x="1059" y="2270"/>
                  </a:cubicBezTo>
                  <a:lnTo>
                    <a:pt x="1059" y="2033"/>
                  </a:lnTo>
                  <a:cubicBezTo>
                    <a:pt x="1059" y="1979"/>
                    <a:pt x="1103" y="1935"/>
                    <a:pt x="1157" y="1935"/>
                  </a:cubicBezTo>
                  <a:cubicBezTo>
                    <a:pt x="1211" y="1935"/>
                    <a:pt x="1254" y="1979"/>
                    <a:pt x="1254" y="2033"/>
                  </a:cubicBezTo>
                  <a:lnTo>
                    <a:pt x="1254" y="2357"/>
                  </a:lnTo>
                  <a:cubicBezTo>
                    <a:pt x="1254" y="2389"/>
                    <a:pt x="1280" y="2415"/>
                    <a:pt x="1312" y="2415"/>
                  </a:cubicBezTo>
                  <a:cubicBezTo>
                    <a:pt x="1344" y="2415"/>
                    <a:pt x="1370" y="2389"/>
                    <a:pt x="1370" y="2357"/>
                  </a:cubicBezTo>
                  <a:lnTo>
                    <a:pt x="1370" y="2120"/>
                  </a:lnTo>
                  <a:cubicBezTo>
                    <a:pt x="1370" y="2066"/>
                    <a:pt x="1414" y="2022"/>
                    <a:pt x="1468" y="2022"/>
                  </a:cubicBezTo>
                  <a:cubicBezTo>
                    <a:pt x="1522" y="2022"/>
                    <a:pt x="1565" y="2066"/>
                    <a:pt x="1565" y="2120"/>
                  </a:cubicBezTo>
                  <a:lnTo>
                    <a:pt x="1565" y="2466"/>
                  </a:lnTo>
                  <a:cubicBezTo>
                    <a:pt x="1565" y="2498"/>
                    <a:pt x="1591" y="2524"/>
                    <a:pt x="1623" y="2524"/>
                  </a:cubicBezTo>
                  <a:cubicBezTo>
                    <a:pt x="1655" y="2524"/>
                    <a:pt x="1681" y="2498"/>
                    <a:pt x="1681" y="2466"/>
                  </a:cubicBezTo>
                  <a:lnTo>
                    <a:pt x="1681" y="2229"/>
                  </a:lnTo>
                  <a:cubicBezTo>
                    <a:pt x="1681" y="2175"/>
                    <a:pt x="1725" y="2131"/>
                    <a:pt x="1779" y="2131"/>
                  </a:cubicBezTo>
                  <a:cubicBezTo>
                    <a:pt x="1833" y="2131"/>
                    <a:pt x="1877" y="2175"/>
                    <a:pt x="1877" y="2229"/>
                  </a:cubicBezTo>
                  <a:lnTo>
                    <a:pt x="1877" y="3204"/>
                  </a:lnTo>
                  <a:cubicBezTo>
                    <a:pt x="1877" y="3255"/>
                    <a:pt x="1870" y="3306"/>
                    <a:pt x="1858" y="3356"/>
                  </a:cubicBezTo>
                  <a:cubicBezTo>
                    <a:pt x="1851" y="3387"/>
                    <a:pt x="1869" y="3418"/>
                    <a:pt x="1900" y="3426"/>
                  </a:cubicBezTo>
                  <a:cubicBezTo>
                    <a:pt x="1905" y="3427"/>
                    <a:pt x="1910" y="3428"/>
                    <a:pt x="1914" y="3428"/>
                  </a:cubicBezTo>
                  <a:cubicBezTo>
                    <a:pt x="1940" y="3428"/>
                    <a:pt x="1964" y="3410"/>
                    <a:pt x="1970" y="3384"/>
                  </a:cubicBezTo>
                  <a:cubicBezTo>
                    <a:pt x="1985" y="3325"/>
                    <a:pt x="1992" y="3265"/>
                    <a:pt x="1992" y="3204"/>
                  </a:cubicBezTo>
                  <a:lnTo>
                    <a:pt x="1992" y="2229"/>
                  </a:lnTo>
                  <a:cubicBezTo>
                    <a:pt x="1992" y="2112"/>
                    <a:pt x="1896" y="2016"/>
                    <a:pt x="1779" y="20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9" name="Google Shape;39;p2"/>
          <p:cNvCxnSpPr>
            <a:stCxn id="14" idx="3"/>
            <a:endCxn id="19" idx="1"/>
          </p:cNvCxnSpPr>
          <p:nvPr/>
        </p:nvCxnSpPr>
        <p:spPr>
          <a:xfrm rot="10800000" flipH="1">
            <a:off x="749644" y="452250"/>
            <a:ext cx="7509900" cy="4014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20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255" name="Google Shape;255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name="adj" fmla="val 4466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chemeClr val="lt1"/>
              </a:outerShdw>
            </a:effectLst>
          </p:spPr>
        </p:pic>
      </p:grpSp>
      <p:sp>
        <p:nvSpPr>
          <p:cNvPr id="257" name="Google Shape;257;p20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body" idx="1"/>
          </p:nvPr>
        </p:nvSpPr>
        <p:spPr>
          <a:xfrm>
            <a:off x="713250" y="1418175"/>
            <a:ext cx="7717500" cy="25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59" name="Google Shape;259;p20"/>
          <p:cNvGrpSpPr/>
          <p:nvPr/>
        </p:nvGrpSpPr>
        <p:grpSpPr>
          <a:xfrm rot="10800000">
            <a:off x="57297" y="3554721"/>
            <a:ext cx="2209200" cy="1535595"/>
            <a:chOff x="6875873" y="79225"/>
            <a:chExt cx="2209200" cy="1535595"/>
          </a:xfrm>
        </p:grpSpPr>
        <p:pic>
          <p:nvPicPr>
            <p:cNvPr id="260" name="Google Shape;26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8787698" y="1317444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pic>
          <p:nvPicPr>
            <p:cNvPr id="261" name="Google Shape;26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8563173" y="541850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cxnSp>
          <p:nvCxnSpPr>
            <p:cNvPr id="262" name="Google Shape;262;p20"/>
            <p:cNvCxnSpPr>
              <a:stCxn id="263" idx="1"/>
              <a:endCxn id="261" idx="2"/>
            </p:cNvCxnSpPr>
            <p:nvPr/>
          </p:nvCxnSpPr>
          <p:spPr>
            <a:xfrm>
              <a:off x="7173249" y="227907"/>
              <a:ext cx="1538700" cy="3138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0"/>
            <p:cNvCxnSpPr>
              <a:stCxn id="260" idx="0"/>
              <a:endCxn id="261" idx="0"/>
            </p:cNvCxnSpPr>
            <p:nvPr/>
          </p:nvCxnSpPr>
          <p:spPr>
            <a:xfrm rot="5400000" flipH="1">
              <a:off x="8436436" y="1114870"/>
              <a:ext cx="775500" cy="224400"/>
            </a:xfrm>
            <a:prstGeom prst="bentConnector5">
              <a:avLst>
                <a:gd name="adj1" fmla="val -30706"/>
                <a:gd name="adj2" fmla="val 172376"/>
                <a:gd name="adj3" fmla="val 69180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263" name="Google Shape;26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6875873" y="79225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s text 3">
  <p:cSld name="TITLE_AND_BODY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1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267" name="Google Shape;267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name="adj" fmla="val 4466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chemeClr val="lt1"/>
              </a:outerShdw>
            </a:effectLst>
          </p:spPr>
        </p:pic>
      </p:grpSp>
      <p:sp>
        <p:nvSpPr>
          <p:cNvPr id="269" name="Google Shape;26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71" name="Google Shape;271;p21"/>
          <p:cNvGrpSpPr/>
          <p:nvPr/>
        </p:nvGrpSpPr>
        <p:grpSpPr>
          <a:xfrm rot="10800000">
            <a:off x="57297" y="3554721"/>
            <a:ext cx="2209200" cy="1535595"/>
            <a:chOff x="6875873" y="79225"/>
            <a:chExt cx="2209200" cy="1535595"/>
          </a:xfrm>
        </p:grpSpPr>
        <p:pic>
          <p:nvPicPr>
            <p:cNvPr id="272" name="Google Shape;27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8787698" y="1317444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pic>
          <p:nvPicPr>
            <p:cNvPr id="273" name="Google Shape;27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8563173" y="541850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cxnSp>
          <p:nvCxnSpPr>
            <p:cNvPr id="274" name="Google Shape;274;p21"/>
            <p:cNvCxnSpPr>
              <a:stCxn id="275" idx="1"/>
              <a:endCxn id="273" idx="2"/>
            </p:cNvCxnSpPr>
            <p:nvPr/>
          </p:nvCxnSpPr>
          <p:spPr>
            <a:xfrm>
              <a:off x="7173249" y="227907"/>
              <a:ext cx="1538700" cy="3138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1"/>
            <p:cNvCxnSpPr>
              <a:stCxn id="272" idx="0"/>
              <a:endCxn id="273" idx="0"/>
            </p:cNvCxnSpPr>
            <p:nvPr/>
          </p:nvCxnSpPr>
          <p:spPr>
            <a:xfrm rot="5400000" flipH="1">
              <a:off x="8436436" y="1114870"/>
              <a:ext cx="775500" cy="224400"/>
            </a:xfrm>
            <a:prstGeom prst="bentConnector5">
              <a:avLst>
                <a:gd name="adj1" fmla="val -30706"/>
                <a:gd name="adj2" fmla="val 172376"/>
                <a:gd name="adj3" fmla="val 69180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275" name="Google Shape;27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6875873" y="79225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24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316" name="Google Shape;316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name="adj" fmla="val 4466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chemeClr val="lt1"/>
              </a:outerShdw>
            </a:effectLst>
          </p:spPr>
        </p:pic>
      </p:grpSp>
      <p:sp>
        <p:nvSpPr>
          <p:cNvPr id="318" name="Google Shape;31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1"/>
          </p:nvPr>
        </p:nvSpPr>
        <p:spPr>
          <a:xfrm>
            <a:off x="712900" y="1704543"/>
            <a:ext cx="25146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2"/>
          </p:nvPr>
        </p:nvSpPr>
        <p:spPr>
          <a:xfrm>
            <a:off x="3251434" y="1704553"/>
            <a:ext cx="26268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3"/>
          </p:nvPr>
        </p:nvSpPr>
        <p:spPr>
          <a:xfrm>
            <a:off x="712900" y="3341516"/>
            <a:ext cx="25146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4"/>
          </p:nvPr>
        </p:nvSpPr>
        <p:spPr>
          <a:xfrm>
            <a:off x="3251443" y="3341517"/>
            <a:ext cx="26268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5"/>
          </p:nvPr>
        </p:nvSpPr>
        <p:spPr>
          <a:xfrm>
            <a:off x="5902367" y="1704549"/>
            <a:ext cx="25146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6"/>
          </p:nvPr>
        </p:nvSpPr>
        <p:spPr>
          <a:xfrm>
            <a:off x="5902386" y="3341516"/>
            <a:ext cx="25146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4"/>
          <p:cNvSpPr txBox="1">
            <a:spLocks noGrp="1"/>
          </p:cNvSpPr>
          <p:nvPr>
            <p:ph type="subTitle" idx="7"/>
          </p:nvPr>
        </p:nvSpPr>
        <p:spPr>
          <a:xfrm>
            <a:off x="712900" y="1325164"/>
            <a:ext cx="2514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2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26" name="Google Shape;326;p24"/>
          <p:cNvSpPr txBox="1">
            <a:spLocks noGrp="1"/>
          </p:cNvSpPr>
          <p:nvPr>
            <p:ph type="subTitle" idx="8"/>
          </p:nvPr>
        </p:nvSpPr>
        <p:spPr>
          <a:xfrm>
            <a:off x="3251436" y="1325164"/>
            <a:ext cx="2624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2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27" name="Google Shape;327;p24"/>
          <p:cNvSpPr txBox="1">
            <a:spLocks noGrp="1"/>
          </p:cNvSpPr>
          <p:nvPr>
            <p:ph type="subTitle" idx="9"/>
          </p:nvPr>
        </p:nvSpPr>
        <p:spPr>
          <a:xfrm>
            <a:off x="5902372" y="1325164"/>
            <a:ext cx="2512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2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28" name="Google Shape;328;p24"/>
          <p:cNvSpPr txBox="1">
            <a:spLocks noGrp="1"/>
          </p:cNvSpPr>
          <p:nvPr>
            <p:ph type="subTitle" idx="13"/>
          </p:nvPr>
        </p:nvSpPr>
        <p:spPr>
          <a:xfrm>
            <a:off x="712900" y="2964600"/>
            <a:ext cx="2514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2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29" name="Google Shape;329;p24"/>
          <p:cNvSpPr txBox="1">
            <a:spLocks noGrp="1"/>
          </p:cNvSpPr>
          <p:nvPr>
            <p:ph type="subTitle" idx="14"/>
          </p:nvPr>
        </p:nvSpPr>
        <p:spPr>
          <a:xfrm>
            <a:off x="3251436" y="2964597"/>
            <a:ext cx="2624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2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0" name="Google Shape;330;p24"/>
          <p:cNvSpPr txBox="1">
            <a:spLocks noGrp="1"/>
          </p:cNvSpPr>
          <p:nvPr>
            <p:ph type="subTitle" idx="15"/>
          </p:nvPr>
        </p:nvSpPr>
        <p:spPr>
          <a:xfrm>
            <a:off x="5902372" y="2964593"/>
            <a:ext cx="2514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2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31" name="Google Shape;331;p24"/>
          <p:cNvGrpSpPr/>
          <p:nvPr/>
        </p:nvGrpSpPr>
        <p:grpSpPr>
          <a:xfrm>
            <a:off x="6875873" y="79225"/>
            <a:ext cx="2209200" cy="1535595"/>
            <a:chOff x="6875873" y="79225"/>
            <a:chExt cx="2209200" cy="1535595"/>
          </a:xfrm>
        </p:grpSpPr>
        <p:pic>
          <p:nvPicPr>
            <p:cNvPr id="332" name="Google Shape;33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787698" y="1317444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pic>
          <p:nvPicPr>
            <p:cNvPr id="333" name="Google Shape;333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563173" y="541850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cxnSp>
          <p:nvCxnSpPr>
            <p:cNvPr id="334" name="Google Shape;334;p24"/>
            <p:cNvCxnSpPr>
              <a:stCxn id="335" idx="1"/>
              <a:endCxn id="333" idx="2"/>
            </p:cNvCxnSpPr>
            <p:nvPr/>
          </p:nvCxnSpPr>
          <p:spPr>
            <a:xfrm>
              <a:off x="7173249" y="227907"/>
              <a:ext cx="1538700" cy="611400"/>
            </a:xfrm>
            <a:prstGeom prst="bentConnector4">
              <a:avLst>
                <a:gd name="adj1" fmla="val 45166"/>
                <a:gd name="adj2" fmla="val 138932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24"/>
            <p:cNvCxnSpPr>
              <a:stCxn id="332" idx="2"/>
              <a:endCxn id="333" idx="0"/>
            </p:cNvCxnSpPr>
            <p:nvPr/>
          </p:nvCxnSpPr>
          <p:spPr>
            <a:xfrm rot="5400000" flipH="1">
              <a:off x="8287636" y="966070"/>
              <a:ext cx="1073100" cy="224400"/>
            </a:xfrm>
            <a:prstGeom prst="bentConnector5">
              <a:avLst>
                <a:gd name="adj1" fmla="val -22190"/>
                <a:gd name="adj2" fmla="val -172376"/>
                <a:gd name="adj3" fmla="val 122178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335" name="Google Shape;33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875873" y="79225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26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375" name="Google Shape;375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name="adj" fmla="val 4466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chemeClr val="lt1"/>
              </a:outerShdw>
            </a:effectLst>
          </p:spPr>
        </p:pic>
      </p:grpSp>
      <p:grpSp>
        <p:nvGrpSpPr>
          <p:cNvPr id="377" name="Google Shape;377;p26"/>
          <p:cNvGrpSpPr/>
          <p:nvPr/>
        </p:nvGrpSpPr>
        <p:grpSpPr>
          <a:xfrm>
            <a:off x="114198" y="158375"/>
            <a:ext cx="747713" cy="3876820"/>
            <a:chOff x="114198" y="158375"/>
            <a:chExt cx="747713" cy="3876820"/>
          </a:xfrm>
        </p:grpSpPr>
        <p:pic>
          <p:nvPicPr>
            <p:cNvPr id="378" name="Google Shape;37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64536" y="158375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pic>
          <p:nvPicPr>
            <p:cNvPr id="379" name="Google Shape;37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88948" y="872506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cxnSp>
          <p:nvCxnSpPr>
            <p:cNvPr id="380" name="Google Shape;380;p26"/>
            <p:cNvCxnSpPr>
              <a:stCxn id="381" idx="1"/>
              <a:endCxn id="379" idx="2"/>
            </p:cNvCxnSpPr>
            <p:nvPr/>
          </p:nvCxnSpPr>
          <p:spPr>
            <a:xfrm rot="10800000">
              <a:off x="337774" y="1170013"/>
              <a:ext cx="73800" cy="2716500"/>
            </a:xfrm>
            <a:prstGeom prst="bentConnector4">
              <a:avLst>
                <a:gd name="adj1" fmla="val -322663"/>
                <a:gd name="adj2" fmla="val 52739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26"/>
            <p:cNvCxnSpPr>
              <a:stCxn id="378" idx="2"/>
              <a:endCxn id="379" idx="0"/>
            </p:cNvCxnSpPr>
            <p:nvPr/>
          </p:nvCxnSpPr>
          <p:spPr>
            <a:xfrm rot="5400000">
              <a:off x="317073" y="476300"/>
              <a:ext cx="416700" cy="375600"/>
            </a:xfrm>
            <a:prstGeom prst="bentConnector3">
              <a:avLst>
                <a:gd name="adj1" fmla="val 5000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381" name="Google Shape;381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14198" y="3737831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27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385" name="Google Shape;385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name="adj" fmla="val 4466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chemeClr val="lt1"/>
              </a:outerShdw>
            </a:effectLst>
          </p:spPr>
        </p:pic>
      </p:grpSp>
      <p:grpSp>
        <p:nvGrpSpPr>
          <p:cNvPr id="387" name="Google Shape;387;p27"/>
          <p:cNvGrpSpPr/>
          <p:nvPr/>
        </p:nvGrpSpPr>
        <p:grpSpPr>
          <a:xfrm>
            <a:off x="139798" y="112250"/>
            <a:ext cx="594763" cy="4829720"/>
            <a:chOff x="139798" y="112250"/>
            <a:chExt cx="594763" cy="4829720"/>
          </a:xfrm>
        </p:grpSpPr>
        <p:pic>
          <p:nvPicPr>
            <p:cNvPr id="388" name="Google Shape;38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37186" y="112250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pic>
          <p:nvPicPr>
            <p:cNvPr id="389" name="Google Shape;389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83823" y="3731156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cxnSp>
          <p:nvCxnSpPr>
            <p:cNvPr id="390" name="Google Shape;390;p27"/>
            <p:cNvCxnSpPr>
              <a:stCxn id="391" idx="1"/>
              <a:endCxn id="389" idx="2"/>
            </p:cNvCxnSpPr>
            <p:nvPr/>
          </p:nvCxnSpPr>
          <p:spPr>
            <a:xfrm rot="10800000">
              <a:off x="332474" y="4028588"/>
              <a:ext cx="104700" cy="764700"/>
            </a:xfrm>
            <a:prstGeom prst="bentConnector4">
              <a:avLst>
                <a:gd name="adj1" fmla="val -227436"/>
                <a:gd name="adj2" fmla="val 59726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27"/>
            <p:cNvCxnSpPr>
              <a:stCxn id="388" idx="2"/>
              <a:endCxn id="389" idx="0"/>
            </p:cNvCxnSpPr>
            <p:nvPr/>
          </p:nvCxnSpPr>
          <p:spPr>
            <a:xfrm rot="5400000">
              <a:off x="-1201677" y="1943675"/>
              <a:ext cx="3321600" cy="253500"/>
            </a:xfrm>
            <a:prstGeom prst="bentConnector3">
              <a:avLst>
                <a:gd name="adj1" fmla="val 49999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391" name="Google Shape;39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39798" y="4644606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5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74" name="Google Shape;74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name="adj" fmla="val 4466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chemeClr val="lt1"/>
              </a:outerShdw>
            </a:effectLst>
          </p:spPr>
        </p:pic>
      </p:grpSp>
      <p:sp>
        <p:nvSpPr>
          <p:cNvPr id="76" name="Google Shape;7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1"/>
          </p:nvPr>
        </p:nvSpPr>
        <p:spPr>
          <a:xfrm>
            <a:off x="794475" y="3350675"/>
            <a:ext cx="69930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2"/>
          </p:nvPr>
        </p:nvSpPr>
        <p:spPr>
          <a:xfrm>
            <a:off x="794525" y="1829454"/>
            <a:ext cx="69930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3"/>
          </p:nvPr>
        </p:nvSpPr>
        <p:spPr>
          <a:xfrm>
            <a:off x="794483" y="1402763"/>
            <a:ext cx="69930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2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4"/>
          </p:nvPr>
        </p:nvSpPr>
        <p:spPr>
          <a:xfrm>
            <a:off x="794451" y="2923888"/>
            <a:ext cx="69930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2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81" name="Google Shape;81;p5"/>
          <p:cNvGrpSpPr/>
          <p:nvPr/>
        </p:nvGrpSpPr>
        <p:grpSpPr>
          <a:xfrm>
            <a:off x="8430777" y="1490106"/>
            <a:ext cx="603500" cy="3544601"/>
            <a:chOff x="8430777" y="1490106"/>
            <a:chExt cx="603500" cy="3544601"/>
          </a:xfrm>
        </p:grpSpPr>
        <p:grpSp>
          <p:nvGrpSpPr>
            <p:cNvPr id="82" name="Google Shape;82;p5"/>
            <p:cNvGrpSpPr/>
            <p:nvPr/>
          </p:nvGrpSpPr>
          <p:grpSpPr>
            <a:xfrm>
              <a:off x="8430777" y="2556993"/>
              <a:ext cx="301775" cy="2477714"/>
              <a:chOff x="116427" y="1911168"/>
              <a:chExt cx="301775" cy="2477714"/>
            </a:xfrm>
          </p:grpSpPr>
          <p:pic>
            <p:nvPicPr>
              <p:cNvPr id="83" name="Google Shape;83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116427" y="1911168"/>
                <a:ext cx="301750" cy="30173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accent4"/>
                </a:outerShdw>
              </a:effectLst>
            </p:spPr>
          </p:pic>
          <p:pic>
            <p:nvPicPr>
              <p:cNvPr id="84" name="Google Shape;84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116427" y="4087143"/>
                <a:ext cx="301750" cy="30173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accent4"/>
                </a:outerShdw>
              </a:effectLst>
            </p:spPr>
          </p:pic>
          <p:cxnSp>
            <p:nvCxnSpPr>
              <p:cNvPr id="85" name="Google Shape;85;p5"/>
              <p:cNvCxnSpPr>
                <a:stCxn id="83" idx="2"/>
                <a:endCxn id="84" idx="1"/>
              </p:cNvCxnSpPr>
              <p:nvPr/>
            </p:nvCxnSpPr>
            <p:spPr>
              <a:xfrm rot="-5400000" flipH="1">
                <a:off x="-669748" y="3149957"/>
                <a:ext cx="2025000" cy="150900"/>
              </a:xfrm>
              <a:prstGeom prst="bentConnector4">
                <a:avLst>
                  <a:gd name="adj1" fmla="val 46277"/>
                  <a:gd name="adj2" fmla="val 257787"/>
                </a:avLst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86" name="Google Shape;86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732527" y="1490106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cxnSp>
          <p:nvCxnSpPr>
            <p:cNvPr id="87" name="Google Shape;87;p5"/>
            <p:cNvCxnSpPr>
              <a:stCxn id="83" idx="1"/>
              <a:endCxn id="86" idx="2"/>
            </p:cNvCxnSpPr>
            <p:nvPr/>
          </p:nvCxnSpPr>
          <p:spPr>
            <a:xfrm rot="10800000" flipH="1">
              <a:off x="8732527" y="1791963"/>
              <a:ext cx="150900" cy="9159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90" name="Google Shape;9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name="adj" fmla="val 4466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chemeClr val="lt1"/>
              </a:outerShdw>
            </a:effectLst>
          </p:spPr>
        </p:pic>
      </p:grpSp>
      <p:sp>
        <p:nvSpPr>
          <p:cNvPr id="92" name="Google Shape;9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6"/>
          <p:cNvGrpSpPr/>
          <p:nvPr/>
        </p:nvGrpSpPr>
        <p:grpSpPr>
          <a:xfrm>
            <a:off x="6875873" y="79225"/>
            <a:ext cx="2209200" cy="1535595"/>
            <a:chOff x="6875873" y="79225"/>
            <a:chExt cx="2209200" cy="1535595"/>
          </a:xfrm>
        </p:grpSpPr>
        <p:pic>
          <p:nvPicPr>
            <p:cNvPr id="94" name="Google Shape;94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787698" y="1317444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pic>
          <p:nvPicPr>
            <p:cNvPr id="95" name="Google Shape;95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563173" y="541850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cxnSp>
          <p:nvCxnSpPr>
            <p:cNvPr id="96" name="Google Shape;96;p6"/>
            <p:cNvCxnSpPr>
              <a:stCxn id="97" idx="1"/>
              <a:endCxn id="95" idx="2"/>
            </p:cNvCxnSpPr>
            <p:nvPr/>
          </p:nvCxnSpPr>
          <p:spPr>
            <a:xfrm>
              <a:off x="7173249" y="227907"/>
              <a:ext cx="1538700" cy="611400"/>
            </a:xfrm>
            <a:prstGeom prst="bentConnector4">
              <a:avLst>
                <a:gd name="adj1" fmla="val 45166"/>
                <a:gd name="adj2" fmla="val 138932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6"/>
            <p:cNvCxnSpPr>
              <a:stCxn id="94" idx="2"/>
              <a:endCxn id="95" idx="0"/>
            </p:cNvCxnSpPr>
            <p:nvPr/>
          </p:nvCxnSpPr>
          <p:spPr>
            <a:xfrm rot="5400000" flipH="1">
              <a:off x="8287636" y="966070"/>
              <a:ext cx="1073100" cy="224400"/>
            </a:xfrm>
            <a:prstGeom prst="bentConnector5">
              <a:avLst>
                <a:gd name="adj1" fmla="val -22190"/>
                <a:gd name="adj2" fmla="val -172376"/>
                <a:gd name="adj3" fmla="val 122178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97" name="Google Shape;97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875873" y="79225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7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01" name="Google Shape;101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name="adj" fmla="val 4466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chemeClr val="lt1"/>
              </a:outerShdw>
            </a:effectLst>
          </p:spPr>
        </p:pic>
      </p:grp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713225" y="657675"/>
            <a:ext cx="2663700" cy="10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subTitle" idx="1"/>
          </p:nvPr>
        </p:nvSpPr>
        <p:spPr>
          <a:xfrm>
            <a:off x="713225" y="1790050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7"/>
          <p:cNvSpPr>
            <a:spLocks noGrp="1"/>
          </p:cNvSpPr>
          <p:nvPr>
            <p:ph type="pic" idx="2"/>
          </p:nvPr>
        </p:nvSpPr>
        <p:spPr>
          <a:xfrm>
            <a:off x="5643780" y="539500"/>
            <a:ext cx="27870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06" name="Google Shape;106;p7"/>
          <p:cNvGrpSpPr/>
          <p:nvPr/>
        </p:nvGrpSpPr>
        <p:grpSpPr>
          <a:xfrm rot="5400000">
            <a:off x="-148002" y="3017475"/>
            <a:ext cx="2171970" cy="1769626"/>
            <a:chOff x="6875879" y="3248875"/>
            <a:chExt cx="2171970" cy="1769626"/>
          </a:xfrm>
        </p:grpSpPr>
        <p:pic>
          <p:nvPicPr>
            <p:cNvPr id="107" name="Google Shape;107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8750473" y="3248875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pic>
          <p:nvPicPr>
            <p:cNvPr id="108" name="Google Shape;10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8621673" y="4258456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cxnSp>
          <p:nvCxnSpPr>
            <p:cNvPr id="109" name="Google Shape;109;p7"/>
            <p:cNvCxnSpPr>
              <a:stCxn id="110" idx="1"/>
              <a:endCxn id="108" idx="3"/>
            </p:cNvCxnSpPr>
            <p:nvPr/>
          </p:nvCxnSpPr>
          <p:spPr>
            <a:xfrm rot="-5400000">
              <a:off x="7814761" y="3765625"/>
              <a:ext cx="165300" cy="1745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7"/>
            <p:cNvCxnSpPr>
              <a:stCxn id="107" idx="2"/>
              <a:endCxn id="108" idx="1"/>
            </p:cNvCxnSpPr>
            <p:nvPr/>
          </p:nvCxnSpPr>
          <p:spPr>
            <a:xfrm flipH="1">
              <a:off x="8770348" y="3397562"/>
              <a:ext cx="277500" cy="861000"/>
            </a:xfrm>
            <a:prstGeom prst="bentConnector4">
              <a:avLst>
                <a:gd name="adj1" fmla="val -85811"/>
                <a:gd name="adj2" fmla="val 58628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110" name="Google Shape;110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6875873" y="4721131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14" name="Google Shape;114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name="adj" fmla="val 4466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chemeClr val="lt1"/>
              </a:outerShdw>
            </a:effectLst>
          </p:spPr>
        </p:pic>
      </p:grpSp>
      <p:sp>
        <p:nvSpPr>
          <p:cNvPr id="116" name="Google Shape;11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7" name="Google Shape;117;p8"/>
          <p:cNvGrpSpPr/>
          <p:nvPr/>
        </p:nvGrpSpPr>
        <p:grpSpPr>
          <a:xfrm rot="5400000">
            <a:off x="7280123" y="3017475"/>
            <a:ext cx="2171970" cy="1769626"/>
            <a:chOff x="6875879" y="3248875"/>
            <a:chExt cx="2171970" cy="1769626"/>
          </a:xfrm>
        </p:grpSpPr>
        <p:pic>
          <p:nvPicPr>
            <p:cNvPr id="118" name="Google Shape;11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8750473" y="3248875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pic>
          <p:nvPicPr>
            <p:cNvPr id="119" name="Google Shape;11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8621673" y="4258456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cxnSp>
          <p:nvCxnSpPr>
            <p:cNvPr id="120" name="Google Shape;120;p8"/>
            <p:cNvCxnSpPr>
              <a:stCxn id="121" idx="1"/>
              <a:endCxn id="119" idx="3"/>
            </p:cNvCxnSpPr>
            <p:nvPr/>
          </p:nvCxnSpPr>
          <p:spPr>
            <a:xfrm rot="-5400000">
              <a:off x="7814761" y="3765625"/>
              <a:ext cx="165300" cy="17457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8"/>
            <p:cNvCxnSpPr>
              <a:stCxn id="118" idx="2"/>
              <a:endCxn id="119" idx="1"/>
            </p:cNvCxnSpPr>
            <p:nvPr/>
          </p:nvCxnSpPr>
          <p:spPr>
            <a:xfrm flipH="1">
              <a:off x="8770348" y="3397562"/>
              <a:ext cx="277500" cy="861000"/>
            </a:xfrm>
            <a:prstGeom prst="bentConnector4">
              <a:avLst>
                <a:gd name="adj1" fmla="val -85811"/>
                <a:gd name="adj2" fmla="val 58628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121" name="Google Shape;12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6875873" y="4721131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9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25" name="Google Shape;12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name="adj" fmla="val 4466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chemeClr val="lt1"/>
              </a:outerShdw>
            </a:effectLst>
          </p:spPr>
        </p:pic>
      </p:grp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-214565" y="-185762"/>
            <a:ext cx="9084695" cy="5211888"/>
            <a:chOff x="-214565" y="-185762"/>
            <a:chExt cx="9084695" cy="5211888"/>
          </a:xfrm>
        </p:grpSpPr>
        <p:grpSp>
          <p:nvGrpSpPr>
            <p:cNvPr id="130" name="Google Shape;130;p9"/>
            <p:cNvGrpSpPr/>
            <p:nvPr/>
          </p:nvGrpSpPr>
          <p:grpSpPr>
            <a:xfrm>
              <a:off x="-214565" y="-185762"/>
              <a:ext cx="2171970" cy="1769626"/>
              <a:chOff x="6875879" y="3248875"/>
              <a:chExt cx="2171970" cy="1769626"/>
            </a:xfrm>
          </p:grpSpPr>
          <p:pic>
            <p:nvPicPr>
              <p:cNvPr id="131" name="Google Shape;131;p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 flipH="1">
                <a:off x="8750473" y="3248875"/>
                <a:ext cx="297375" cy="29737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accent4"/>
                </a:outerShdw>
              </a:effectLst>
            </p:spPr>
          </p:pic>
          <p:pic>
            <p:nvPicPr>
              <p:cNvPr id="132" name="Google Shape;132;p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 flipH="1">
                <a:off x="8621673" y="4258456"/>
                <a:ext cx="297375" cy="2973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accent4"/>
                </a:outerShdw>
              </a:effectLst>
            </p:spPr>
          </p:pic>
          <p:cxnSp>
            <p:nvCxnSpPr>
              <p:cNvPr id="133" name="Google Shape;133;p9"/>
              <p:cNvCxnSpPr>
                <a:stCxn id="134" idx="1"/>
                <a:endCxn id="132" idx="3"/>
              </p:cNvCxnSpPr>
              <p:nvPr/>
            </p:nvCxnSpPr>
            <p:spPr>
              <a:xfrm rot="-5400000">
                <a:off x="7814761" y="3765625"/>
                <a:ext cx="165300" cy="1745700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Google Shape;135;p9"/>
              <p:cNvCxnSpPr>
                <a:stCxn id="131" idx="2"/>
                <a:endCxn id="132" idx="1"/>
              </p:cNvCxnSpPr>
              <p:nvPr/>
            </p:nvCxnSpPr>
            <p:spPr>
              <a:xfrm flipH="1">
                <a:off x="8770348" y="3397562"/>
                <a:ext cx="277500" cy="861000"/>
              </a:xfrm>
              <a:prstGeom prst="bentConnector4">
                <a:avLst>
                  <a:gd name="adj1" fmla="val -85811"/>
                  <a:gd name="adj2" fmla="val 58628"/>
                </a:avLst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134" name="Google Shape;134;p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 flipH="1">
                <a:off x="6875873" y="4721131"/>
                <a:ext cx="297375" cy="2973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accent4"/>
                </a:outerShdw>
              </a:effectLst>
            </p:spPr>
          </p:pic>
        </p:grpSp>
        <p:grpSp>
          <p:nvGrpSpPr>
            <p:cNvPr id="136" name="Google Shape;136;p9"/>
            <p:cNvGrpSpPr/>
            <p:nvPr/>
          </p:nvGrpSpPr>
          <p:grpSpPr>
            <a:xfrm>
              <a:off x="8443961" y="3719175"/>
              <a:ext cx="426170" cy="1306951"/>
              <a:chOff x="8258936" y="3719175"/>
              <a:chExt cx="426170" cy="1306951"/>
            </a:xfrm>
          </p:grpSpPr>
          <p:pic>
            <p:nvPicPr>
              <p:cNvPr id="137" name="Google Shape;137;p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>
                <a:off x="8258936" y="3719175"/>
                <a:ext cx="297375" cy="29737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accent4"/>
                </a:outerShdw>
              </a:effectLst>
            </p:spPr>
          </p:pic>
          <p:pic>
            <p:nvPicPr>
              <p:cNvPr id="138" name="Google Shape;138;p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>
                <a:off x="8387736" y="4728756"/>
                <a:ext cx="297375" cy="2973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chemeClr val="accent4"/>
                </a:outerShdw>
              </a:effectLst>
            </p:spPr>
          </p:pic>
          <p:cxnSp>
            <p:nvCxnSpPr>
              <p:cNvPr id="139" name="Google Shape;139;p9"/>
              <p:cNvCxnSpPr>
                <a:stCxn id="137" idx="2"/>
                <a:endCxn id="138" idx="1"/>
              </p:cNvCxnSpPr>
              <p:nvPr/>
            </p:nvCxnSpPr>
            <p:spPr>
              <a:xfrm>
                <a:off x="8258936" y="3867863"/>
                <a:ext cx="277500" cy="861000"/>
              </a:xfrm>
              <a:prstGeom prst="bentConnector4">
                <a:avLst>
                  <a:gd name="adj1" fmla="val -85811"/>
                  <a:gd name="adj2" fmla="val 58628"/>
                </a:avLst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81" name="Google Shape;181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name="adj" fmla="val 4466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chemeClr val="lt1"/>
              </a:outerShdw>
            </a:effectLst>
          </p:spPr>
        </p:pic>
      </p:grpSp>
      <p:sp>
        <p:nvSpPr>
          <p:cNvPr id="183" name="Google Shape;183;p14"/>
          <p:cNvSpPr txBox="1">
            <a:spLocks noGrp="1"/>
          </p:cNvSpPr>
          <p:nvPr>
            <p:ph type="title"/>
          </p:nvPr>
        </p:nvSpPr>
        <p:spPr>
          <a:xfrm>
            <a:off x="1727575" y="537275"/>
            <a:ext cx="3021300" cy="4827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14"/>
          <p:cNvGrpSpPr/>
          <p:nvPr/>
        </p:nvGrpSpPr>
        <p:grpSpPr>
          <a:xfrm>
            <a:off x="99523" y="2405594"/>
            <a:ext cx="535500" cy="2436675"/>
            <a:chOff x="99523" y="2405594"/>
            <a:chExt cx="535500" cy="2436675"/>
          </a:xfrm>
        </p:grpSpPr>
        <p:pic>
          <p:nvPicPr>
            <p:cNvPr id="185" name="Google Shape;18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99523" y="2405594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pic>
          <p:nvPicPr>
            <p:cNvPr id="186" name="Google Shape;18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99523" y="3898394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pic>
          <p:nvPicPr>
            <p:cNvPr id="187" name="Google Shape;18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37648" y="4544744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cxnSp>
          <p:nvCxnSpPr>
            <p:cNvPr id="188" name="Google Shape;188;p14"/>
            <p:cNvCxnSpPr>
              <a:stCxn id="185" idx="2"/>
              <a:endCxn id="186" idx="2"/>
            </p:cNvCxnSpPr>
            <p:nvPr/>
          </p:nvCxnSpPr>
          <p:spPr>
            <a:xfrm rot="-5400000" flipH="1">
              <a:off x="-349239" y="3300420"/>
              <a:ext cx="1195500" cy="600"/>
            </a:xfrm>
            <a:prstGeom prst="bentConnector3">
              <a:avLst>
                <a:gd name="adj1" fmla="val 4999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14"/>
            <p:cNvCxnSpPr>
              <a:stCxn id="186" idx="0"/>
              <a:endCxn id="187" idx="2"/>
            </p:cNvCxnSpPr>
            <p:nvPr/>
          </p:nvCxnSpPr>
          <p:spPr>
            <a:xfrm rot="-5400000" flipH="1">
              <a:off x="44061" y="4399920"/>
              <a:ext cx="646500" cy="238200"/>
            </a:xfrm>
            <a:prstGeom prst="bentConnector5">
              <a:avLst>
                <a:gd name="adj1" fmla="val 26990"/>
                <a:gd name="adj2" fmla="val -62421"/>
                <a:gd name="adj3" fmla="val 136810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15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92" name="Google Shape;192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name="adj" fmla="val 4466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chemeClr val="lt1"/>
              </a:outerShdw>
            </a:effectLst>
          </p:spPr>
        </p:pic>
      </p:grpSp>
      <p:sp>
        <p:nvSpPr>
          <p:cNvPr id="194" name="Google Shape;19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15"/>
          <p:cNvGrpSpPr/>
          <p:nvPr/>
        </p:nvGrpSpPr>
        <p:grpSpPr>
          <a:xfrm>
            <a:off x="6875873" y="3482900"/>
            <a:ext cx="2209200" cy="1535595"/>
            <a:chOff x="6875873" y="3482900"/>
            <a:chExt cx="2209200" cy="1535595"/>
          </a:xfrm>
        </p:grpSpPr>
        <p:pic>
          <p:nvPicPr>
            <p:cNvPr id="196" name="Google Shape;196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787698" y="3482900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pic>
          <p:nvPicPr>
            <p:cNvPr id="197" name="Google Shape;197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563173" y="4258506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cxnSp>
          <p:nvCxnSpPr>
            <p:cNvPr id="198" name="Google Shape;198;p15"/>
            <p:cNvCxnSpPr>
              <a:stCxn id="199" idx="1"/>
              <a:endCxn id="197" idx="2"/>
            </p:cNvCxnSpPr>
            <p:nvPr/>
          </p:nvCxnSpPr>
          <p:spPr>
            <a:xfrm rot="10800000" flipH="1">
              <a:off x="7173249" y="4556013"/>
              <a:ext cx="1538700" cy="3138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5"/>
            <p:cNvCxnSpPr>
              <a:stCxn id="196" idx="2"/>
              <a:endCxn id="197" idx="0"/>
            </p:cNvCxnSpPr>
            <p:nvPr/>
          </p:nvCxnSpPr>
          <p:spPr>
            <a:xfrm rot="5400000">
              <a:off x="8585086" y="3907175"/>
              <a:ext cx="478200" cy="224400"/>
            </a:xfrm>
            <a:prstGeom prst="bentConnector3">
              <a:avLst>
                <a:gd name="adj1" fmla="val 50003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199" name="Google Shape;19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875873" y="4721131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60" r:id="rId8"/>
    <p:sldLayoutId id="2147483661" r:id="rId9"/>
    <p:sldLayoutId id="2147483666" r:id="rId10"/>
    <p:sldLayoutId id="2147483667" r:id="rId11"/>
    <p:sldLayoutId id="2147483670" r:id="rId12"/>
    <p:sldLayoutId id="2147483672" r:id="rId13"/>
    <p:sldLayoutId id="214748367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s1ne/universities_guide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ocs.python.org/3/library/sqlite3.html" TargetMode="External"/><Relationship Id="rId5" Type="http://schemas.openxmlformats.org/officeDocument/2006/relationships/hyperlink" Target="https://pypi.org/project/pyTelegramBotAPI/" TargetMode="External"/><Relationship Id="rId4" Type="http://schemas.openxmlformats.org/officeDocument/2006/relationships/hyperlink" Target="https://t.me/search_universities_bo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1"/>
          <p:cNvSpPr txBox="1">
            <a:spLocks noGrp="1"/>
          </p:cNvSpPr>
          <p:nvPr>
            <p:ph type="ctrTitle"/>
          </p:nvPr>
        </p:nvSpPr>
        <p:spPr>
          <a:xfrm>
            <a:off x="1051638" y="1399250"/>
            <a:ext cx="4317000" cy="26444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bg2">
                    <a:lumMod val="90000"/>
                  </a:schemeClr>
                </a:solidFill>
                <a:effectLst/>
                <a:latin typeface="Zekton Rg" panose="020B0604020202080204" pitchFamily="34" charset="0"/>
                <a:ea typeface="Calibri" panose="020F0502020204030204" pitchFamily="34" charset="0"/>
              </a:rPr>
              <a:t>Чат бот </a:t>
            </a:r>
            <a:r>
              <a:rPr lang="ru-RU" sz="3200" b="1" dirty="0">
                <a:effectLst/>
                <a:latin typeface="Zekton Rg" panose="020B0604020202080204" pitchFamily="34" charset="0"/>
                <a:ea typeface="Calibri" panose="020F0502020204030204" pitchFamily="34" charset="0"/>
              </a:rPr>
              <a:t>- калькулятор индивиду</a:t>
            </a:r>
            <a:r>
              <a:rPr lang="ru-RU" sz="3200" b="1" dirty="0">
                <a:latin typeface="Zekton Rg" panose="020B0604020202080204" pitchFamily="34" charset="0"/>
                <a:ea typeface="Calibri" panose="020F0502020204030204" pitchFamily="34" charset="0"/>
              </a:rPr>
              <a:t>а</a:t>
            </a:r>
            <a:r>
              <a:rPr lang="ru-RU" sz="3200" b="1" dirty="0">
                <a:effectLst/>
                <a:latin typeface="Zekton Rg" panose="020B0604020202080204" pitchFamily="34" charset="0"/>
                <a:ea typeface="Calibri" panose="020F0502020204030204" pitchFamily="34" charset="0"/>
              </a:rPr>
              <a:t>льных достижения для ВУЗов</a:t>
            </a:r>
            <a:endParaRPr sz="8800" dirty="0">
              <a:latin typeface="Zekton Rg" panose="020B0604020202080204" pitchFamily="34" charset="0"/>
              <a:ea typeface="Pathway Extreme Thin"/>
              <a:cs typeface="Pathway Extreme Thin"/>
              <a:sym typeface="Pathway Extreme Thin"/>
            </a:endParaRPr>
          </a:p>
        </p:txBody>
      </p:sp>
      <p:sp>
        <p:nvSpPr>
          <p:cNvPr id="404" name="Google Shape;404;p31"/>
          <p:cNvSpPr txBox="1">
            <a:spLocks noGrp="1"/>
          </p:cNvSpPr>
          <p:nvPr>
            <p:ph type="subTitle" idx="1"/>
          </p:nvPr>
        </p:nvSpPr>
        <p:spPr>
          <a:xfrm>
            <a:off x="5900728" y="910406"/>
            <a:ext cx="2446500" cy="2590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1300" dirty="0">
                <a:latin typeface="Zekton Rg" panose="020B0604020202080204" pitchFamily="34" charset="0"/>
              </a:rPr>
              <a:t>Работу выполнили:</a:t>
            </a:r>
          </a:p>
          <a:p>
            <a:pPr marL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1300" dirty="0">
                <a:latin typeface="Zekton Rg" panose="020B0604020202080204" pitchFamily="34" charset="0"/>
              </a:rPr>
              <a:t>Обучающиеся 8 «Т» класса</a:t>
            </a:r>
          </a:p>
          <a:p>
            <a:pPr marL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bg2">
                    <a:lumMod val="90000"/>
                  </a:schemeClr>
                </a:solidFill>
                <a:latin typeface="Zekton Rg" panose="020B0604020202080204" pitchFamily="34" charset="0"/>
              </a:rPr>
              <a:t>Антонюк Денис </a:t>
            </a:r>
            <a:r>
              <a:rPr lang="ru-RU" sz="1300" dirty="0">
                <a:latin typeface="Zekton Rg" panose="020B0604020202080204" pitchFamily="34" charset="0"/>
              </a:rPr>
              <a:t>и</a:t>
            </a:r>
          </a:p>
          <a:p>
            <a:pPr marL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bg2">
                    <a:lumMod val="90000"/>
                  </a:schemeClr>
                </a:solidFill>
                <a:latin typeface="Zekton Rg" panose="020B0604020202080204" pitchFamily="34" charset="0"/>
              </a:rPr>
              <a:t>Слизевич Иван</a:t>
            </a:r>
          </a:p>
          <a:p>
            <a:pPr marL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endParaRPr lang="ru-RU" sz="1300" dirty="0">
              <a:latin typeface="Zekton Rg" panose="020B0604020202080204" pitchFamily="34" charset="0"/>
            </a:endParaRPr>
          </a:p>
          <a:p>
            <a:pPr marL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1300" dirty="0">
                <a:latin typeface="Zekton Rg" panose="020B0604020202080204" pitchFamily="34" charset="0"/>
              </a:rPr>
              <a:t>Руководитель проекта:</a:t>
            </a:r>
          </a:p>
          <a:p>
            <a:pPr marL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bg2">
                    <a:lumMod val="90000"/>
                  </a:schemeClr>
                </a:solidFill>
                <a:latin typeface="Zekton Rg" panose="020B0604020202080204" pitchFamily="34" charset="0"/>
              </a:rPr>
              <a:t>Ахметшин А. Х.</a:t>
            </a:r>
            <a:r>
              <a:rPr lang="ru-RU" sz="1300" dirty="0">
                <a:latin typeface="Zekton Rg" panose="020B0604020202080204" pitchFamily="34" charset="0"/>
              </a:rPr>
              <a:t> – учитель</a:t>
            </a:r>
          </a:p>
          <a:p>
            <a:pPr marL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1300" dirty="0">
                <a:latin typeface="Zekton Rg" panose="020B0604020202080204" pitchFamily="34" charset="0"/>
              </a:rPr>
              <a:t>математики и информатики</a:t>
            </a:r>
          </a:p>
          <a:p>
            <a:pPr marL="0" lvl="0" indent="0" algn="ctr" rtl="0">
              <a:spcBef>
                <a:spcPts val="100"/>
              </a:spcBef>
              <a:spcAft>
                <a:spcPts val="0"/>
              </a:spcAft>
              <a:buNone/>
            </a:pPr>
            <a:r>
              <a:rPr lang="ru-RU" sz="1300" dirty="0">
                <a:latin typeface="Zekton Rg" panose="020B0604020202080204" pitchFamily="34" charset="0"/>
              </a:rPr>
              <a:t>ГБОУ Школа №1788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Zekton Rg" panose="020B0604020202080204" pitchFamily="34" charset="0"/>
            </a:endParaRPr>
          </a:p>
        </p:txBody>
      </p:sp>
      <p:pic>
        <p:nvPicPr>
          <p:cNvPr id="405" name="Google Shape;4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684" y="2598112"/>
            <a:ext cx="301752" cy="3017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4"/>
            </a:outerShdw>
          </a:effectLst>
        </p:spPr>
      </p:pic>
      <p:pic>
        <p:nvPicPr>
          <p:cNvPr id="406" name="Google Shape;4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679" y="3021287"/>
            <a:ext cx="301761" cy="301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4"/>
            </a:outerShdw>
          </a:effectLst>
        </p:spPr>
      </p:pic>
      <p:pic>
        <p:nvPicPr>
          <p:cNvPr id="407" name="Google Shape;4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672" y="3444418"/>
            <a:ext cx="301774" cy="30176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4"/>
            </a:outerShdw>
          </a:effectLst>
        </p:spPr>
      </p:pic>
      <p:cxnSp>
        <p:nvCxnSpPr>
          <p:cNvPr id="408" name="Google Shape;408;p31"/>
          <p:cNvCxnSpPr>
            <a:stCxn id="409" idx="3"/>
            <a:endCxn id="410" idx="1"/>
          </p:cNvCxnSpPr>
          <p:nvPr/>
        </p:nvCxnSpPr>
        <p:spPr>
          <a:xfrm>
            <a:off x="749550" y="853600"/>
            <a:ext cx="5699100" cy="3558600"/>
          </a:xfrm>
          <a:prstGeom prst="bentConnector3">
            <a:avLst>
              <a:gd name="adj1" fmla="val 85535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410" name="Google Shape;4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8650" y="4098050"/>
            <a:ext cx="628319" cy="628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4"/>
            </a:outerShdw>
          </a:effectLst>
        </p:spPr>
      </p:pic>
      <p:cxnSp>
        <p:nvCxnSpPr>
          <p:cNvPr id="411" name="Google Shape;411;p31"/>
          <p:cNvCxnSpPr>
            <a:stCxn id="410" idx="3"/>
            <a:endCxn id="407" idx="1"/>
          </p:cNvCxnSpPr>
          <p:nvPr/>
        </p:nvCxnSpPr>
        <p:spPr>
          <a:xfrm rot="10800000" flipH="1">
            <a:off x="7076969" y="3595300"/>
            <a:ext cx="1345800" cy="8169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12" name="Google Shape;412;p31"/>
          <p:cNvCxnSpPr>
            <a:cxnSpLocks/>
            <a:stCxn id="405" idx="0"/>
          </p:cNvCxnSpPr>
          <p:nvPr/>
        </p:nvCxnSpPr>
        <p:spPr>
          <a:xfrm rot="16200000" flipV="1">
            <a:off x="7655504" y="1680055"/>
            <a:ext cx="1836112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414" name="Google Shape;414;p31"/>
          <p:cNvGrpSpPr/>
          <p:nvPr/>
        </p:nvGrpSpPr>
        <p:grpSpPr>
          <a:xfrm>
            <a:off x="6644569" y="4185563"/>
            <a:ext cx="236598" cy="453273"/>
            <a:chOff x="1577231" y="1440325"/>
            <a:chExt cx="236598" cy="453273"/>
          </a:xfrm>
        </p:grpSpPr>
        <p:sp>
          <p:nvSpPr>
            <p:cNvPr id="415" name="Google Shape;415;p31"/>
            <p:cNvSpPr/>
            <p:nvPr/>
          </p:nvSpPr>
          <p:spPr>
            <a:xfrm>
              <a:off x="1577231" y="1440325"/>
              <a:ext cx="172041" cy="217593"/>
            </a:xfrm>
            <a:custGeom>
              <a:avLst/>
              <a:gdLst/>
              <a:ahLst/>
              <a:cxnLst/>
              <a:rect l="l" t="t" r="r" b="b"/>
              <a:pathLst>
                <a:path w="1503" h="1901" extrusionOk="0">
                  <a:moveTo>
                    <a:pt x="951" y="1901"/>
                  </a:moveTo>
                  <a:cubicBezTo>
                    <a:pt x="1139" y="1901"/>
                    <a:pt x="1321" y="1846"/>
                    <a:pt x="1477" y="1742"/>
                  </a:cubicBezTo>
                  <a:cubicBezTo>
                    <a:pt x="1504" y="1725"/>
                    <a:pt x="1511" y="1689"/>
                    <a:pt x="1493" y="1662"/>
                  </a:cubicBezTo>
                  <a:cubicBezTo>
                    <a:pt x="1476" y="1635"/>
                    <a:pt x="1440" y="1628"/>
                    <a:pt x="1413" y="1646"/>
                  </a:cubicBezTo>
                  <a:cubicBezTo>
                    <a:pt x="1276" y="1737"/>
                    <a:pt x="1116" y="1785"/>
                    <a:pt x="951" y="1785"/>
                  </a:cubicBezTo>
                  <a:cubicBezTo>
                    <a:pt x="491" y="1785"/>
                    <a:pt x="116" y="1411"/>
                    <a:pt x="116" y="950"/>
                  </a:cubicBezTo>
                  <a:cubicBezTo>
                    <a:pt x="116" y="490"/>
                    <a:pt x="491" y="116"/>
                    <a:pt x="951" y="116"/>
                  </a:cubicBezTo>
                  <a:cubicBezTo>
                    <a:pt x="1111" y="116"/>
                    <a:pt x="1267" y="161"/>
                    <a:pt x="1401" y="247"/>
                  </a:cubicBezTo>
                  <a:cubicBezTo>
                    <a:pt x="1428" y="264"/>
                    <a:pt x="1464" y="257"/>
                    <a:pt x="1481" y="230"/>
                  </a:cubicBezTo>
                  <a:cubicBezTo>
                    <a:pt x="1499" y="203"/>
                    <a:pt x="1491" y="167"/>
                    <a:pt x="1464" y="150"/>
                  </a:cubicBezTo>
                  <a:cubicBezTo>
                    <a:pt x="1311" y="51"/>
                    <a:pt x="1134" y="0"/>
                    <a:pt x="951" y="0"/>
                  </a:cubicBezTo>
                  <a:cubicBezTo>
                    <a:pt x="427" y="0"/>
                    <a:pt x="0" y="426"/>
                    <a:pt x="0" y="950"/>
                  </a:cubicBezTo>
                  <a:cubicBezTo>
                    <a:pt x="0" y="1475"/>
                    <a:pt x="427" y="1901"/>
                    <a:pt x="951" y="1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1757168" y="1524112"/>
              <a:ext cx="37773" cy="97980"/>
            </a:xfrm>
            <a:custGeom>
              <a:avLst/>
              <a:gdLst/>
              <a:ahLst/>
              <a:cxnLst/>
              <a:rect l="l" t="t" r="r" b="b"/>
              <a:pathLst>
                <a:path w="330" h="856" extrusionOk="0">
                  <a:moveTo>
                    <a:pt x="247" y="1"/>
                  </a:moveTo>
                  <a:cubicBezTo>
                    <a:pt x="216" y="7"/>
                    <a:pt x="195" y="37"/>
                    <a:pt x="201" y="68"/>
                  </a:cubicBezTo>
                  <a:cubicBezTo>
                    <a:pt x="210" y="118"/>
                    <a:pt x="214" y="168"/>
                    <a:pt x="214" y="218"/>
                  </a:cubicBezTo>
                  <a:cubicBezTo>
                    <a:pt x="214" y="417"/>
                    <a:pt x="143" y="609"/>
                    <a:pt x="14" y="760"/>
                  </a:cubicBezTo>
                  <a:cubicBezTo>
                    <a:pt x="-6" y="784"/>
                    <a:pt x="-4" y="821"/>
                    <a:pt x="21" y="842"/>
                  </a:cubicBezTo>
                  <a:cubicBezTo>
                    <a:pt x="32" y="851"/>
                    <a:pt x="45" y="856"/>
                    <a:pt x="58" y="856"/>
                  </a:cubicBezTo>
                  <a:cubicBezTo>
                    <a:pt x="75" y="856"/>
                    <a:pt x="91" y="849"/>
                    <a:pt x="103" y="835"/>
                  </a:cubicBezTo>
                  <a:cubicBezTo>
                    <a:pt x="249" y="664"/>
                    <a:pt x="330" y="444"/>
                    <a:pt x="330" y="218"/>
                  </a:cubicBezTo>
                  <a:cubicBezTo>
                    <a:pt x="330" y="161"/>
                    <a:pt x="325" y="104"/>
                    <a:pt x="315" y="48"/>
                  </a:cubicBezTo>
                  <a:cubicBezTo>
                    <a:pt x="309" y="16"/>
                    <a:pt x="279" y="-5"/>
                    <a:pt x="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1603787" y="1466881"/>
              <a:ext cx="164143" cy="164483"/>
            </a:xfrm>
            <a:custGeom>
              <a:avLst/>
              <a:gdLst/>
              <a:ahLst/>
              <a:cxnLst/>
              <a:rect l="l" t="t" r="r" b="b"/>
              <a:pathLst>
                <a:path w="1434" h="1437" extrusionOk="0">
                  <a:moveTo>
                    <a:pt x="719" y="116"/>
                  </a:moveTo>
                  <a:cubicBezTo>
                    <a:pt x="820" y="116"/>
                    <a:pt x="920" y="141"/>
                    <a:pt x="1008" y="189"/>
                  </a:cubicBezTo>
                  <a:cubicBezTo>
                    <a:pt x="1036" y="205"/>
                    <a:pt x="1071" y="195"/>
                    <a:pt x="1087" y="167"/>
                  </a:cubicBezTo>
                  <a:cubicBezTo>
                    <a:pt x="1102" y="138"/>
                    <a:pt x="1092" y="103"/>
                    <a:pt x="1064" y="88"/>
                  </a:cubicBezTo>
                  <a:cubicBezTo>
                    <a:pt x="959" y="30"/>
                    <a:pt x="839" y="0"/>
                    <a:pt x="719" y="0"/>
                  </a:cubicBezTo>
                  <a:cubicBezTo>
                    <a:pt x="323" y="0"/>
                    <a:pt x="0" y="322"/>
                    <a:pt x="0" y="718"/>
                  </a:cubicBezTo>
                  <a:cubicBezTo>
                    <a:pt x="0" y="1115"/>
                    <a:pt x="323" y="1437"/>
                    <a:pt x="719" y="1437"/>
                  </a:cubicBezTo>
                  <a:cubicBezTo>
                    <a:pt x="897" y="1437"/>
                    <a:pt x="1068" y="1371"/>
                    <a:pt x="1201" y="1252"/>
                  </a:cubicBezTo>
                  <a:cubicBezTo>
                    <a:pt x="1332" y="1133"/>
                    <a:pt x="1415" y="971"/>
                    <a:pt x="1434" y="796"/>
                  </a:cubicBezTo>
                  <a:cubicBezTo>
                    <a:pt x="1437" y="764"/>
                    <a:pt x="1414" y="736"/>
                    <a:pt x="1382" y="732"/>
                  </a:cubicBezTo>
                  <a:cubicBezTo>
                    <a:pt x="1350" y="729"/>
                    <a:pt x="1322" y="752"/>
                    <a:pt x="1318" y="784"/>
                  </a:cubicBezTo>
                  <a:cubicBezTo>
                    <a:pt x="1285" y="1090"/>
                    <a:pt x="1028" y="1321"/>
                    <a:pt x="719" y="1321"/>
                  </a:cubicBezTo>
                  <a:cubicBezTo>
                    <a:pt x="387" y="1321"/>
                    <a:pt x="116" y="1051"/>
                    <a:pt x="116" y="718"/>
                  </a:cubicBezTo>
                  <a:cubicBezTo>
                    <a:pt x="116" y="386"/>
                    <a:pt x="387" y="116"/>
                    <a:pt x="71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1577231" y="1675891"/>
              <a:ext cx="217712" cy="217708"/>
            </a:xfrm>
            <a:custGeom>
              <a:avLst/>
              <a:gdLst/>
              <a:ahLst/>
              <a:cxnLst/>
              <a:rect l="l" t="t" r="r" b="b"/>
              <a:pathLst>
                <a:path w="1902" h="1902" extrusionOk="0">
                  <a:moveTo>
                    <a:pt x="951" y="1786"/>
                  </a:moveTo>
                  <a:cubicBezTo>
                    <a:pt x="491" y="1786"/>
                    <a:pt x="116" y="1412"/>
                    <a:pt x="116" y="951"/>
                  </a:cubicBezTo>
                  <a:cubicBezTo>
                    <a:pt x="116" y="491"/>
                    <a:pt x="491" y="116"/>
                    <a:pt x="951" y="116"/>
                  </a:cubicBezTo>
                  <a:cubicBezTo>
                    <a:pt x="1412" y="116"/>
                    <a:pt x="1786" y="491"/>
                    <a:pt x="1786" y="951"/>
                  </a:cubicBezTo>
                  <a:cubicBezTo>
                    <a:pt x="1786" y="1412"/>
                    <a:pt x="1412" y="1786"/>
                    <a:pt x="951" y="1786"/>
                  </a:cubicBezTo>
                  <a:moveTo>
                    <a:pt x="951" y="0"/>
                  </a:moveTo>
                  <a:cubicBezTo>
                    <a:pt x="427" y="0"/>
                    <a:pt x="0" y="427"/>
                    <a:pt x="0" y="951"/>
                  </a:cubicBezTo>
                  <a:cubicBezTo>
                    <a:pt x="0" y="1475"/>
                    <a:pt x="427" y="1902"/>
                    <a:pt x="951" y="1902"/>
                  </a:cubicBezTo>
                  <a:cubicBezTo>
                    <a:pt x="1475" y="1902"/>
                    <a:pt x="1902" y="1475"/>
                    <a:pt x="1902" y="951"/>
                  </a:cubicBezTo>
                  <a:cubicBezTo>
                    <a:pt x="1902" y="427"/>
                    <a:pt x="1475" y="0"/>
                    <a:pt x="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1603787" y="1702446"/>
              <a:ext cx="164601" cy="164597"/>
            </a:xfrm>
            <a:custGeom>
              <a:avLst/>
              <a:gdLst/>
              <a:ahLst/>
              <a:cxnLst/>
              <a:rect l="l" t="t" r="r" b="b"/>
              <a:pathLst>
                <a:path w="1438" h="1438" extrusionOk="0">
                  <a:moveTo>
                    <a:pt x="719" y="0"/>
                  </a:moveTo>
                  <a:cubicBezTo>
                    <a:pt x="571" y="0"/>
                    <a:pt x="429" y="45"/>
                    <a:pt x="308" y="130"/>
                  </a:cubicBezTo>
                  <a:cubicBezTo>
                    <a:pt x="282" y="149"/>
                    <a:pt x="275" y="185"/>
                    <a:pt x="294" y="211"/>
                  </a:cubicBezTo>
                  <a:cubicBezTo>
                    <a:pt x="312" y="237"/>
                    <a:pt x="348" y="244"/>
                    <a:pt x="374" y="225"/>
                  </a:cubicBezTo>
                  <a:cubicBezTo>
                    <a:pt x="476" y="154"/>
                    <a:pt x="595" y="116"/>
                    <a:pt x="719" y="116"/>
                  </a:cubicBezTo>
                  <a:cubicBezTo>
                    <a:pt x="1052" y="116"/>
                    <a:pt x="1322" y="387"/>
                    <a:pt x="1322" y="719"/>
                  </a:cubicBezTo>
                  <a:cubicBezTo>
                    <a:pt x="1322" y="1052"/>
                    <a:pt x="1052" y="1322"/>
                    <a:pt x="719" y="1322"/>
                  </a:cubicBezTo>
                  <a:cubicBezTo>
                    <a:pt x="387" y="1322"/>
                    <a:pt x="116" y="1052"/>
                    <a:pt x="116" y="719"/>
                  </a:cubicBezTo>
                  <a:cubicBezTo>
                    <a:pt x="116" y="601"/>
                    <a:pt x="151" y="486"/>
                    <a:pt x="217" y="387"/>
                  </a:cubicBezTo>
                  <a:cubicBezTo>
                    <a:pt x="234" y="360"/>
                    <a:pt x="227" y="324"/>
                    <a:pt x="201" y="306"/>
                  </a:cubicBezTo>
                  <a:cubicBezTo>
                    <a:pt x="174" y="289"/>
                    <a:pt x="138" y="296"/>
                    <a:pt x="120" y="323"/>
                  </a:cubicBezTo>
                  <a:cubicBezTo>
                    <a:pt x="42" y="441"/>
                    <a:pt x="0" y="578"/>
                    <a:pt x="0" y="719"/>
                  </a:cubicBezTo>
                  <a:cubicBezTo>
                    <a:pt x="0" y="1116"/>
                    <a:pt x="323" y="1438"/>
                    <a:pt x="719" y="1438"/>
                  </a:cubicBezTo>
                  <a:cubicBezTo>
                    <a:pt x="1116" y="1438"/>
                    <a:pt x="1438" y="1116"/>
                    <a:pt x="1438" y="719"/>
                  </a:cubicBezTo>
                  <a:cubicBezTo>
                    <a:pt x="1438" y="323"/>
                    <a:pt x="1116" y="0"/>
                    <a:pt x="7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1638240" y="1445705"/>
              <a:ext cx="175589" cy="154295"/>
            </a:xfrm>
            <a:custGeom>
              <a:avLst/>
              <a:gdLst/>
              <a:ahLst/>
              <a:cxnLst/>
              <a:rect l="l" t="t" r="r" b="b"/>
              <a:pathLst>
                <a:path w="1534" h="1348" extrusionOk="0">
                  <a:moveTo>
                    <a:pt x="1498" y="111"/>
                  </a:moveTo>
                  <a:lnTo>
                    <a:pt x="1416" y="33"/>
                  </a:lnTo>
                  <a:cubicBezTo>
                    <a:pt x="1393" y="11"/>
                    <a:pt x="1363" y="0"/>
                    <a:pt x="1332" y="0"/>
                  </a:cubicBezTo>
                  <a:cubicBezTo>
                    <a:pt x="1301" y="1"/>
                    <a:pt x="1272" y="14"/>
                    <a:pt x="1250" y="37"/>
                  </a:cubicBezTo>
                  <a:lnTo>
                    <a:pt x="1016" y="281"/>
                  </a:lnTo>
                  <a:cubicBezTo>
                    <a:pt x="994" y="304"/>
                    <a:pt x="995" y="341"/>
                    <a:pt x="1018" y="363"/>
                  </a:cubicBezTo>
                  <a:cubicBezTo>
                    <a:pt x="1041" y="385"/>
                    <a:pt x="1078" y="384"/>
                    <a:pt x="1100" y="361"/>
                  </a:cubicBezTo>
                  <a:lnTo>
                    <a:pt x="1334" y="117"/>
                  </a:lnTo>
                  <a:cubicBezTo>
                    <a:pt x="1334" y="116"/>
                    <a:pt x="1335" y="116"/>
                    <a:pt x="1336" y="117"/>
                  </a:cubicBezTo>
                  <a:lnTo>
                    <a:pt x="1418" y="195"/>
                  </a:lnTo>
                  <a:cubicBezTo>
                    <a:pt x="1418" y="196"/>
                    <a:pt x="1418" y="196"/>
                    <a:pt x="1418" y="197"/>
                  </a:cubicBezTo>
                  <a:lnTo>
                    <a:pt x="445" y="1214"/>
                  </a:lnTo>
                  <a:cubicBezTo>
                    <a:pt x="434" y="1226"/>
                    <a:pt x="419" y="1232"/>
                    <a:pt x="403" y="1232"/>
                  </a:cubicBezTo>
                  <a:cubicBezTo>
                    <a:pt x="389" y="1232"/>
                    <a:pt x="375" y="1227"/>
                    <a:pt x="364" y="1218"/>
                  </a:cubicBezTo>
                  <a:lnTo>
                    <a:pt x="116" y="999"/>
                  </a:lnTo>
                  <a:cubicBezTo>
                    <a:pt x="115" y="999"/>
                    <a:pt x="115" y="998"/>
                    <a:pt x="116" y="998"/>
                  </a:cubicBezTo>
                  <a:lnTo>
                    <a:pt x="191" y="912"/>
                  </a:lnTo>
                  <a:lnTo>
                    <a:pt x="192" y="912"/>
                  </a:lnTo>
                  <a:lnTo>
                    <a:pt x="358" y="1057"/>
                  </a:lnTo>
                  <a:cubicBezTo>
                    <a:pt x="381" y="1078"/>
                    <a:pt x="416" y="1076"/>
                    <a:pt x="438" y="1054"/>
                  </a:cubicBezTo>
                  <a:lnTo>
                    <a:pt x="929" y="540"/>
                  </a:lnTo>
                  <a:cubicBezTo>
                    <a:pt x="951" y="517"/>
                    <a:pt x="951" y="480"/>
                    <a:pt x="927" y="458"/>
                  </a:cubicBezTo>
                  <a:cubicBezTo>
                    <a:pt x="904" y="436"/>
                    <a:pt x="868" y="437"/>
                    <a:pt x="845" y="460"/>
                  </a:cubicBezTo>
                  <a:lnTo>
                    <a:pt x="392" y="933"/>
                  </a:lnTo>
                  <a:lnTo>
                    <a:pt x="269" y="825"/>
                  </a:lnTo>
                  <a:cubicBezTo>
                    <a:pt x="220" y="782"/>
                    <a:pt x="146" y="787"/>
                    <a:pt x="104" y="836"/>
                  </a:cubicBezTo>
                  <a:lnTo>
                    <a:pt x="28" y="921"/>
                  </a:lnTo>
                  <a:cubicBezTo>
                    <a:pt x="8" y="944"/>
                    <a:pt x="-2" y="975"/>
                    <a:pt x="0" y="1006"/>
                  </a:cubicBezTo>
                  <a:cubicBezTo>
                    <a:pt x="2" y="1037"/>
                    <a:pt x="16" y="1066"/>
                    <a:pt x="39" y="1086"/>
                  </a:cubicBezTo>
                  <a:lnTo>
                    <a:pt x="288" y="1305"/>
                  </a:lnTo>
                  <a:cubicBezTo>
                    <a:pt x="320" y="1333"/>
                    <a:pt x="360" y="1348"/>
                    <a:pt x="403" y="1348"/>
                  </a:cubicBezTo>
                  <a:cubicBezTo>
                    <a:pt x="450" y="1348"/>
                    <a:pt x="496" y="1329"/>
                    <a:pt x="528" y="1295"/>
                  </a:cubicBezTo>
                  <a:lnTo>
                    <a:pt x="1502" y="277"/>
                  </a:lnTo>
                  <a:cubicBezTo>
                    <a:pt x="1546" y="230"/>
                    <a:pt x="1545" y="156"/>
                    <a:pt x="1498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21" name="Google Shape;421;p31"/>
          <p:cNvCxnSpPr>
            <a:stCxn id="405" idx="2"/>
            <a:endCxn id="406" idx="0"/>
          </p:cNvCxnSpPr>
          <p:nvPr/>
        </p:nvCxnSpPr>
        <p:spPr>
          <a:xfrm rot="-5400000" flipH="1">
            <a:off x="8513110" y="2960314"/>
            <a:ext cx="121500" cy="600"/>
          </a:xfrm>
          <a:prstGeom prst="bentConnector3">
            <a:avLst>
              <a:gd name="adj1" fmla="val 49968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31"/>
          <p:cNvCxnSpPr>
            <a:stCxn id="406" idx="2"/>
            <a:endCxn id="407" idx="0"/>
          </p:cNvCxnSpPr>
          <p:nvPr/>
        </p:nvCxnSpPr>
        <p:spPr>
          <a:xfrm rot="-5400000" flipH="1">
            <a:off x="8513110" y="3383487"/>
            <a:ext cx="121500" cy="600"/>
          </a:xfrm>
          <a:prstGeom prst="bentConnector3">
            <a:avLst>
              <a:gd name="adj1" fmla="val 49951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5B69EA2-7706-454C-B24B-A902ABE54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595" y="243840"/>
            <a:ext cx="2681237" cy="452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8" name="Google Shape;1178;p52"/>
          <p:cNvSpPr txBox="1">
            <a:spLocks noGrp="1"/>
          </p:cNvSpPr>
          <p:nvPr>
            <p:ph type="title"/>
          </p:nvPr>
        </p:nvSpPr>
        <p:spPr>
          <a:xfrm>
            <a:off x="543894" y="4536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chemeClr val="bg2"/>
                </a:solidFill>
                <a:latin typeface="Zekton Rg" panose="020B0604020202080204" pitchFamily="34" charset="0"/>
              </a:rPr>
              <a:t>Работа в </a:t>
            </a:r>
            <a:r>
              <a:rPr lang="en-US" sz="3600" b="1" dirty="0">
                <a:solidFill>
                  <a:schemeClr val="bg2"/>
                </a:solidFill>
                <a:latin typeface="Zekton Rg" panose="020B0604020202080204" pitchFamily="34" charset="0"/>
              </a:rPr>
              <a:t>Telegram</a:t>
            </a:r>
            <a:endParaRPr sz="3600" b="1" dirty="0">
              <a:solidFill>
                <a:schemeClr val="bg2"/>
              </a:solidFill>
              <a:latin typeface="Zekton Rg" panose="020B060402020208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DC0A8-D1D8-47B5-BC45-B44C239A436B}"/>
              </a:ext>
            </a:extLst>
          </p:cNvPr>
          <p:cNvSpPr txBox="1"/>
          <p:nvPr/>
        </p:nvSpPr>
        <p:spPr>
          <a:xfrm>
            <a:off x="1036321" y="1482372"/>
            <a:ext cx="3692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dirty="0">
                <a:solidFill>
                  <a:schemeClr val="bg2"/>
                </a:solidFill>
                <a:latin typeface="Zekton Rg" panose="020B0604020202080204" pitchFamily="34" charset="0"/>
              </a:rPr>
              <a:t>1.       </a:t>
            </a:r>
            <a:r>
              <a:rPr lang="ru-RU" dirty="0">
                <a:solidFill>
                  <a:schemeClr val="tx1"/>
                </a:solidFill>
                <a:latin typeface="Zekton Rg" panose="020B0604020202080204" pitchFamily="34" charset="0"/>
              </a:rPr>
              <a:t>Выбор университета</a:t>
            </a:r>
          </a:p>
          <a:p>
            <a:pPr>
              <a:spcBef>
                <a:spcPts val="600"/>
              </a:spcBef>
            </a:pPr>
            <a:r>
              <a:rPr lang="ru-RU" dirty="0">
                <a:solidFill>
                  <a:schemeClr val="bg2"/>
                </a:solidFill>
                <a:latin typeface="Zekton Rg" panose="020B0604020202080204" pitchFamily="34" charset="0"/>
              </a:rPr>
              <a:t>2.</a:t>
            </a:r>
            <a:r>
              <a:rPr lang="ru-RU" dirty="0">
                <a:solidFill>
                  <a:schemeClr val="tx1"/>
                </a:solidFill>
                <a:latin typeface="Zekton Rg" panose="020B0604020202080204" pitchFamily="34" charset="0"/>
              </a:rPr>
              <a:t>     Добавление олимпиады</a:t>
            </a:r>
          </a:p>
          <a:p>
            <a:pPr lvl="2">
              <a:spcBef>
                <a:spcPts val="600"/>
              </a:spcBef>
            </a:pPr>
            <a:r>
              <a:rPr lang="ru-RU" dirty="0">
                <a:solidFill>
                  <a:schemeClr val="tx1"/>
                </a:solidFill>
                <a:latin typeface="Zekton Rg" panose="020B0604020202080204" pitchFamily="34" charset="0"/>
              </a:rPr>
              <a:t>    </a:t>
            </a:r>
            <a:r>
              <a:rPr lang="ru-RU" dirty="0">
                <a:solidFill>
                  <a:schemeClr val="bg2"/>
                </a:solidFill>
                <a:latin typeface="Zekton Rg" panose="020B0604020202080204" pitchFamily="34" charset="0"/>
              </a:rPr>
              <a:t>2.1.</a:t>
            </a:r>
            <a:r>
              <a:rPr lang="ru-RU" dirty="0">
                <a:solidFill>
                  <a:schemeClr val="tx1"/>
                </a:solidFill>
                <a:latin typeface="Zekton Rg" panose="020B0604020202080204" pitchFamily="34" charset="0"/>
              </a:rPr>
              <a:t>      Ввод названия олимпиады</a:t>
            </a:r>
          </a:p>
          <a:p>
            <a:pPr lvl="2">
              <a:spcBef>
                <a:spcPts val="600"/>
              </a:spcBef>
            </a:pPr>
            <a:r>
              <a:rPr lang="ru-RU" dirty="0">
                <a:solidFill>
                  <a:schemeClr val="tx1"/>
                </a:solidFill>
                <a:latin typeface="Zekton Rg" panose="020B0604020202080204" pitchFamily="34" charset="0"/>
              </a:rPr>
              <a:t>    </a:t>
            </a:r>
            <a:r>
              <a:rPr lang="ru-RU" dirty="0">
                <a:solidFill>
                  <a:schemeClr val="bg2"/>
                </a:solidFill>
                <a:latin typeface="Zekton Rg" panose="020B0604020202080204" pitchFamily="34" charset="0"/>
              </a:rPr>
              <a:t>2.2.</a:t>
            </a:r>
            <a:r>
              <a:rPr lang="ru-RU" dirty="0">
                <a:solidFill>
                  <a:schemeClr val="tx1"/>
                </a:solidFill>
                <a:latin typeface="Zekton Rg" panose="020B0604020202080204" pitchFamily="34" charset="0"/>
              </a:rPr>
              <a:t>     Выбор степени награды</a:t>
            </a:r>
          </a:p>
          <a:p>
            <a:pPr lvl="2">
              <a:spcBef>
                <a:spcPts val="600"/>
              </a:spcBef>
            </a:pPr>
            <a:r>
              <a:rPr lang="ru-RU" dirty="0">
                <a:solidFill>
                  <a:schemeClr val="bg2"/>
                </a:solidFill>
                <a:latin typeface="Zekton Rg" panose="020B0604020202080204" pitchFamily="34" charset="0"/>
              </a:rPr>
              <a:t>3.     </a:t>
            </a:r>
            <a:r>
              <a:rPr lang="ru-RU" dirty="0">
                <a:solidFill>
                  <a:schemeClr val="tx1"/>
                </a:solidFill>
                <a:latin typeface="Zekton Rg" panose="020B0604020202080204" pitchFamily="34" charset="0"/>
              </a:rPr>
              <a:t>Подсчет дополнительных баллов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4C1CB-D21E-4CA4-BB5F-05C5117035FD}"/>
              </a:ext>
            </a:extLst>
          </p:cNvPr>
          <p:cNvSpPr txBox="1"/>
          <p:nvPr/>
        </p:nvSpPr>
        <p:spPr>
          <a:xfrm>
            <a:off x="0" y="0"/>
            <a:ext cx="897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Zekton Rg" panose="020B0604020202080204" pitchFamily="34" charset="-52"/>
              </a:rPr>
              <a:t>10</a:t>
            </a:r>
            <a:endParaRPr lang="en-US" sz="2000" dirty="0">
              <a:solidFill>
                <a:schemeClr val="bg2"/>
              </a:solidFill>
              <a:latin typeface="Zekton Rg" panose="020B0604020202080204" pitchFamily="34" charset="-52"/>
            </a:endParaRPr>
          </a:p>
          <a:p>
            <a:endParaRPr lang="ru-RU" dirty="0">
              <a:solidFill>
                <a:schemeClr val="bg2"/>
              </a:solidFill>
              <a:latin typeface="Zekton Rg" panose="020B0604020202080204" pitchFamily="34" charset="-52"/>
            </a:endParaRPr>
          </a:p>
        </p:txBody>
      </p:sp>
      <p:pic>
        <p:nvPicPr>
          <p:cNvPr id="2" name="video_2024-04-18_23-12-56">
            <a:hlinkClick r:id="" action="ppaction://media"/>
            <a:extLst>
              <a:ext uri="{FF2B5EF4-FFF2-40B4-BE49-F238E27FC236}">
                <a16:creationId xmlns:a16="http://schemas.microsoft.com/office/drawing/2014/main" id="{D13F684F-376C-45E1-A27E-1E493A37F0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08451" y="289321"/>
            <a:ext cx="1980248" cy="4400550"/>
          </a:xfrm>
          <a:prstGeom prst="roundRect">
            <a:avLst>
              <a:gd name="adj" fmla="val 13300"/>
            </a:avLst>
          </a:prstGeom>
        </p:spPr>
      </p:pic>
    </p:spTree>
    <p:extLst>
      <p:ext uri="{BB962C8B-B14F-4D97-AF65-F5344CB8AC3E}">
        <p14:creationId xmlns:p14="http://schemas.microsoft.com/office/powerpoint/2010/main" val="175364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7"/>
          <p:cNvSpPr txBox="1">
            <a:spLocks noGrp="1"/>
          </p:cNvSpPr>
          <p:nvPr>
            <p:ph type="title"/>
          </p:nvPr>
        </p:nvSpPr>
        <p:spPr>
          <a:xfrm>
            <a:off x="1422168" y="585095"/>
            <a:ext cx="3021300" cy="48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dk2"/>
                </a:solidFill>
                <a:latin typeface="Zekton Rg" panose="020B0604020202080204" pitchFamily="34" charset="0"/>
              </a:rPr>
              <a:t>Результат</a:t>
            </a:r>
            <a:endParaRPr sz="3200" b="1" dirty="0">
              <a:solidFill>
                <a:schemeClr val="dk2"/>
              </a:solidFill>
              <a:latin typeface="Zekton Rg" panose="020B0604020202080204" pitchFamily="34" charset="0"/>
            </a:endParaRPr>
          </a:p>
        </p:txBody>
      </p:sp>
      <p:sp>
        <p:nvSpPr>
          <p:cNvPr id="509" name="Google Shape;509;p37"/>
          <p:cNvSpPr txBox="1"/>
          <p:nvPr/>
        </p:nvSpPr>
        <p:spPr>
          <a:xfrm>
            <a:off x="994268" y="1726975"/>
            <a:ext cx="306559" cy="282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2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rPr>
              <a:t>1 </a:t>
            </a:r>
            <a:endParaRPr sz="1600" dirty="0">
              <a:solidFill>
                <a:schemeClr val="dk2"/>
              </a:solidFill>
              <a:latin typeface="Pathway Extreme SemiBold"/>
              <a:ea typeface="Pathway Extreme SemiBold"/>
              <a:cs typeface="Pathway Extreme SemiBold"/>
              <a:sym typeface="Pathway Extreme SemiBold"/>
            </a:endParaRPr>
          </a:p>
        </p:txBody>
      </p:sp>
      <p:sp>
        <p:nvSpPr>
          <p:cNvPr id="513" name="Google Shape;513;p37"/>
          <p:cNvSpPr txBox="1"/>
          <p:nvPr/>
        </p:nvSpPr>
        <p:spPr>
          <a:xfrm>
            <a:off x="994268" y="2143584"/>
            <a:ext cx="306559" cy="282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rPr>
              <a:t>2</a:t>
            </a:r>
            <a:endParaRPr sz="1600" dirty="0">
              <a:solidFill>
                <a:schemeClr val="dk2"/>
              </a:solidFill>
              <a:latin typeface="Pathway Extreme SemiBold"/>
              <a:ea typeface="Pathway Extreme SemiBold"/>
              <a:cs typeface="Pathway Extreme SemiBold"/>
              <a:sym typeface="Pathway Extreme SemiBold"/>
            </a:endParaRPr>
          </a:p>
        </p:txBody>
      </p:sp>
      <p:sp>
        <p:nvSpPr>
          <p:cNvPr id="514" name="Google Shape;514;p37"/>
          <p:cNvSpPr txBox="1"/>
          <p:nvPr/>
        </p:nvSpPr>
        <p:spPr>
          <a:xfrm>
            <a:off x="1346890" y="1794007"/>
            <a:ext cx="3171857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Zekton Rg" panose="020B0604020202080204" pitchFamily="34" charset="0"/>
                <a:ea typeface="Pathway Extreme SemiBold"/>
                <a:cs typeface="Pathway Extreme SemiBold"/>
                <a:sym typeface="Pathway Extreme SemiBold"/>
              </a:rPr>
              <a:t>Бот успешно создан</a:t>
            </a:r>
            <a:endParaRPr dirty="0">
              <a:solidFill>
                <a:schemeClr val="dk1"/>
              </a:solidFill>
              <a:latin typeface="Zekton Rg" panose="020B0604020202080204" pitchFamily="34" charset="0"/>
              <a:ea typeface="Pathway Extreme SemiBold"/>
              <a:cs typeface="Pathway Extreme SemiBold"/>
              <a:sym typeface="Pathway Extreme SemiBold"/>
            </a:endParaRPr>
          </a:p>
        </p:txBody>
      </p:sp>
      <p:sp>
        <p:nvSpPr>
          <p:cNvPr id="517" name="Google Shape;517;p37"/>
          <p:cNvSpPr txBox="1"/>
          <p:nvPr/>
        </p:nvSpPr>
        <p:spPr>
          <a:xfrm>
            <a:off x="994268" y="2597316"/>
            <a:ext cx="306559" cy="282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rPr>
              <a:t>3</a:t>
            </a:r>
            <a:endParaRPr sz="1600" dirty="0">
              <a:solidFill>
                <a:schemeClr val="dk2"/>
              </a:solidFill>
              <a:latin typeface="Pathway Extreme SemiBold"/>
              <a:ea typeface="Pathway Extreme SemiBold"/>
              <a:cs typeface="Pathway Extreme SemiBold"/>
              <a:sym typeface="Pathway Extreme SemiBold"/>
            </a:endParaRPr>
          </a:p>
        </p:txBody>
      </p:sp>
      <p:sp>
        <p:nvSpPr>
          <p:cNvPr id="518" name="Google Shape;518;p37"/>
          <p:cNvSpPr txBox="1"/>
          <p:nvPr/>
        </p:nvSpPr>
        <p:spPr>
          <a:xfrm>
            <a:off x="1346890" y="2664967"/>
            <a:ext cx="5623804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>
                <a:solidFill>
                  <a:schemeClr val="tx1"/>
                </a:solidFill>
                <a:latin typeface="Zekton Rg" panose="020B0604020202080204" pitchFamily="34" charset="0"/>
                <a:ea typeface="Calibri" panose="020F0502020204030204" pitchFamily="34" charset="0"/>
                <a:cs typeface="Pathway Extreme SemiBold"/>
                <a:sym typeface="Pathway Extreme SemiBold"/>
              </a:rPr>
              <a:t>Ошибки исправлены</a:t>
            </a:r>
            <a:endParaRPr dirty="0">
              <a:solidFill>
                <a:schemeClr val="tx1"/>
              </a:solidFill>
              <a:latin typeface="Zekton Rg" panose="020B0604020202080204" pitchFamily="34" charset="0"/>
              <a:ea typeface="Pathway Extreme SemiBold"/>
              <a:cs typeface="Pathway Extreme SemiBold"/>
              <a:sym typeface="Pathway Extreme SemiBold"/>
            </a:endParaRPr>
          </a:p>
        </p:txBody>
      </p:sp>
      <p:sp>
        <p:nvSpPr>
          <p:cNvPr id="521" name="Google Shape;521;p37"/>
          <p:cNvSpPr txBox="1"/>
          <p:nvPr/>
        </p:nvSpPr>
        <p:spPr>
          <a:xfrm>
            <a:off x="994268" y="3051048"/>
            <a:ext cx="306559" cy="282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rPr>
              <a:t>4</a:t>
            </a:r>
            <a:endParaRPr sz="1600" dirty="0">
              <a:solidFill>
                <a:schemeClr val="dk2"/>
              </a:solidFill>
              <a:latin typeface="Pathway Extreme SemiBold"/>
              <a:ea typeface="Pathway Extreme SemiBold"/>
              <a:cs typeface="Pathway Extreme SemiBold"/>
              <a:sym typeface="Pathway Extreme SemiBold"/>
            </a:endParaRPr>
          </a:p>
        </p:txBody>
      </p:sp>
      <p:sp>
        <p:nvSpPr>
          <p:cNvPr id="522" name="Google Shape;522;p37"/>
          <p:cNvSpPr txBox="1"/>
          <p:nvPr/>
        </p:nvSpPr>
        <p:spPr>
          <a:xfrm>
            <a:off x="1346890" y="3152884"/>
            <a:ext cx="3811832" cy="24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>
                <a:solidFill>
                  <a:schemeClr val="tx1"/>
                </a:solidFill>
                <a:effectLst/>
                <a:latin typeface="Zekton Rg" panose="020B0604020202080204" pitchFamily="34" charset="0"/>
                <a:ea typeface="Calibri" panose="020F0502020204030204" pitchFamily="34" charset="0"/>
              </a:rPr>
              <a:t>Получен опыт в программировании</a:t>
            </a:r>
            <a:endParaRPr dirty="0">
              <a:solidFill>
                <a:schemeClr val="tx1"/>
              </a:solidFill>
              <a:latin typeface="Zekton Rg" panose="020B0604020202080204" pitchFamily="34" charset="0"/>
              <a:ea typeface="Pathway Extreme SemiBold"/>
              <a:cs typeface="Pathway Extreme SemiBold"/>
              <a:sym typeface="Pathway Extreme SemiBold"/>
            </a:endParaRPr>
          </a:p>
        </p:txBody>
      </p:sp>
      <p:sp>
        <p:nvSpPr>
          <p:cNvPr id="29" name="Google Shape;514;p37">
            <a:extLst>
              <a:ext uri="{FF2B5EF4-FFF2-40B4-BE49-F238E27FC236}">
                <a16:creationId xmlns:a16="http://schemas.microsoft.com/office/drawing/2014/main" id="{6B4C0911-38FA-424A-A7DF-FD3418E473CA}"/>
              </a:ext>
            </a:extLst>
          </p:cNvPr>
          <p:cNvSpPr txBox="1"/>
          <p:nvPr/>
        </p:nvSpPr>
        <p:spPr>
          <a:xfrm>
            <a:off x="1331551" y="2209997"/>
            <a:ext cx="4125853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>
                <a:solidFill>
                  <a:schemeClr val="tx1"/>
                </a:solidFill>
                <a:effectLst/>
                <a:latin typeface="Zekton Rg" panose="020B0604020202080204" pitchFamily="34" charset="0"/>
                <a:ea typeface="Calibri" panose="020F0502020204030204" pitchFamily="34" charset="0"/>
              </a:rPr>
              <a:t>Поставленные задачи решены</a:t>
            </a:r>
            <a:endParaRPr dirty="0">
              <a:solidFill>
                <a:schemeClr val="tx1"/>
              </a:solidFill>
              <a:latin typeface="Zekton Rg" panose="020B0604020202080204" pitchFamily="34" charset="0"/>
              <a:ea typeface="Pathway Extreme SemiBold"/>
              <a:cs typeface="Pathway Extreme SemiBold"/>
              <a:sym typeface="Pathway Extreme SemiBold"/>
            </a:endParaRPr>
          </a:p>
        </p:txBody>
      </p:sp>
      <p:grpSp>
        <p:nvGrpSpPr>
          <p:cNvPr id="32" name="Google Shape;941;p51">
            <a:extLst>
              <a:ext uri="{FF2B5EF4-FFF2-40B4-BE49-F238E27FC236}">
                <a16:creationId xmlns:a16="http://schemas.microsoft.com/office/drawing/2014/main" id="{8AE17918-57E4-4B41-A0CA-EFF2CF10883F}"/>
              </a:ext>
            </a:extLst>
          </p:cNvPr>
          <p:cNvGrpSpPr/>
          <p:nvPr/>
        </p:nvGrpSpPr>
        <p:grpSpPr>
          <a:xfrm>
            <a:off x="7811746" y="3737901"/>
            <a:ext cx="856140" cy="988383"/>
            <a:chOff x="4695217" y="2737194"/>
            <a:chExt cx="392725" cy="453387"/>
          </a:xfrm>
        </p:grpSpPr>
        <p:sp>
          <p:nvSpPr>
            <p:cNvPr id="33" name="Google Shape;942;p51">
              <a:extLst>
                <a:ext uri="{FF2B5EF4-FFF2-40B4-BE49-F238E27FC236}">
                  <a16:creationId xmlns:a16="http://schemas.microsoft.com/office/drawing/2014/main" id="{A68E9CE6-AFA3-449B-A9B4-A558356DF564}"/>
                </a:ext>
              </a:extLst>
            </p:cNvPr>
            <p:cNvSpPr/>
            <p:nvPr/>
          </p:nvSpPr>
          <p:spPr>
            <a:xfrm>
              <a:off x="4914301" y="3176618"/>
              <a:ext cx="108742" cy="13278"/>
            </a:xfrm>
            <a:custGeom>
              <a:avLst/>
              <a:gdLst/>
              <a:ahLst/>
              <a:cxnLst/>
              <a:rect l="l" t="t" r="r" b="b"/>
              <a:pathLst>
                <a:path w="950" h="116" extrusionOk="0">
                  <a:moveTo>
                    <a:pt x="892" y="0"/>
                  </a:moveTo>
                  <a:lnTo>
                    <a:pt x="58" y="0"/>
                  </a:ln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lnTo>
                    <a:pt x="892" y="116"/>
                  </a:lnTo>
                  <a:cubicBezTo>
                    <a:pt x="924" y="116"/>
                    <a:pt x="950" y="90"/>
                    <a:pt x="950" y="58"/>
                  </a:cubicBezTo>
                  <a:cubicBezTo>
                    <a:pt x="950" y="26"/>
                    <a:pt x="924" y="0"/>
                    <a:pt x="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943;p51">
              <a:extLst>
                <a:ext uri="{FF2B5EF4-FFF2-40B4-BE49-F238E27FC236}">
                  <a16:creationId xmlns:a16="http://schemas.microsoft.com/office/drawing/2014/main" id="{087E9170-1E2A-4F12-8EDF-86B8CB5EA805}"/>
                </a:ext>
              </a:extLst>
            </p:cNvPr>
            <p:cNvSpPr/>
            <p:nvPr/>
          </p:nvSpPr>
          <p:spPr>
            <a:xfrm>
              <a:off x="4695217" y="2737194"/>
              <a:ext cx="365258" cy="452699"/>
            </a:xfrm>
            <a:custGeom>
              <a:avLst/>
              <a:gdLst/>
              <a:ahLst/>
              <a:cxnLst/>
              <a:rect l="l" t="t" r="r" b="b"/>
              <a:pathLst>
                <a:path w="3191" h="3955" extrusionOk="0">
                  <a:moveTo>
                    <a:pt x="116" y="3107"/>
                  </a:moveTo>
                  <a:cubicBezTo>
                    <a:pt x="116" y="3070"/>
                    <a:pt x="146" y="3040"/>
                    <a:pt x="182" y="3040"/>
                  </a:cubicBezTo>
                  <a:lnTo>
                    <a:pt x="410" y="3040"/>
                  </a:lnTo>
                  <a:cubicBezTo>
                    <a:pt x="447" y="3040"/>
                    <a:pt x="477" y="3070"/>
                    <a:pt x="477" y="3107"/>
                  </a:cubicBezTo>
                  <a:cubicBezTo>
                    <a:pt x="477" y="3144"/>
                    <a:pt x="447" y="3173"/>
                    <a:pt x="410" y="3173"/>
                  </a:cubicBezTo>
                  <a:lnTo>
                    <a:pt x="182" y="3173"/>
                  </a:lnTo>
                  <a:cubicBezTo>
                    <a:pt x="146" y="3173"/>
                    <a:pt x="116" y="3144"/>
                    <a:pt x="116" y="3107"/>
                  </a:cubicBezTo>
                  <a:moveTo>
                    <a:pt x="116" y="2547"/>
                  </a:moveTo>
                  <a:cubicBezTo>
                    <a:pt x="116" y="2510"/>
                    <a:pt x="146" y="2480"/>
                    <a:pt x="182" y="2480"/>
                  </a:cubicBezTo>
                  <a:lnTo>
                    <a:pt x="410" y="2480"/>
                  </a:lnTo>
                  <a:cubicBezTo>
                    <a:pt x="447" y="2480"/>
                    <a:pt x="477" y="2510"/>
                    <a:pt x="477" y="2547"/>
                  </a:cubicBezTo>
                  <a:cubicBezTo>
                    <a:pt x="477" y="2584"/>
                    <a:pt x="447" y="2613"/>
                    <a:pt x="410" y="2613"/>
                  </a:cubicBezTo>
                  <a:lnTo>
                    <a:pt x="182" y="2613"/>
                  </a:lnTo>
                  <a:cubicBezTo>
                    <a:pt x="146" y="2613"/>
                    <a:pt x="116" y="2584"/>
                    <a:pt x="116" y="2547"/>
                  </a:cubicBezTo>
                  <a:moveTo>
                    <a:pt x="116" y="1987"/>
                  </a:moveTo>
                  <a:cubicBezTo>
                    <a:pt x="116" y="1950"/>
                    <a:pt x="146" y="1920"/>
                    <a:pt x="182" y="1920"/>
                  </a:cubicBezTo>
                  <a:lnTo>
                    <a:pt x="410" y="1920"/>
                  </a:lnTo>
                  <a:cubicBezTo>
                    <a:pt x="447" y="1920"/>
                    <a:pt x="477" y="1950"/>
                    <a:pt x="477" y="1987"/>
                  </a:cubicBezTo>
                  <a:cubicBezTo>
                    <a:pt x="477" y="2023"/>
                    <a:pt x="447" y="2053"/>
                    <a:pt x="410" y="2053"/>
                  </a:cubicBezTo>
                  <a:lnTo>
                    <a:pt x="182" y="2053"/>
                  </a:lnTo>
                  <a:cubicBezTo>
                    <a:pt x="146" y="2053"/>
                    <a:pt x="116" y="2023"/>
                    <a:pt x="116" y="1987"/>
                  </a:cubicBezTo>
                  <a:moveTo>
                    <a:pt x="116" y="1427"/>
                  </a:moveTo>
                  <a:cubicBezTo>
                    <a:pt x="116" y="1390"/>
                    <a:pt x="146" y="1360"/>
                    <a:pt x="182" y="1360"/>
                  </a:cubicBezTo>
                  <a:lnTo>
                    <a:pt x="410" y="1360"/>
                  </a:lnTo>
                  <a:cubicBezTo>
                    <a:pt x="447" y="1360"/>
                    <a:pt x="477" y="1390"/>
                    <a:pt x="477" y="1427"/>
                  </a:cubicBezTo>
                  <a:cubicBezTo>
                    <a:pt x="477" y="1463"/>
                    <a:pt x="447" y="1493"/>
                    <a:pt x="410" y="1493"/>
                  </a:cubicBezTo>
                  <a:lnTo>
                    <a:pt x="182" y="1493"/>
                  </a:lnTo>
                  <a:cubicBezTo>
                    <a:pt x="146" y="1493"/>
                    <a:pt x="116" y="1463"/>
                    <a:pt x="116" y="1427"/>
                  </a:cubicBezTo>
                  <a:moveTo>
                    <a:pt x="116" y="867"/>
                  </a:moveTo>
                  <a:cubicBezTo>
                    <a:pt x="116" y="830"/>
                    <a:pt x="146" y="800"/>
                    <a:pt x="182" y="800"/>
                  </a:cubicBezTo>
                  <a:lnTo>
                    <a:pt x="410" y="800"/>
                  </a:lnTo>
                  <a:cubicBezTo>
                    <a:pt x="447" y="800"/>
                    <a:pt x="477" y="830"/>
                    <a:pt x="477" y="867"/>
                  </a:cubicBezTo>
                  <a:cubicBezTo>
                    <a:pt x="477" y="903"/>
                    <a:pt x="447" y="933"/>
                    <a:pt x="410" y="933"/>
                  </a:cubicBezTo>
                  <a:lnTo>
                    <a:pt x="182" y="933"/>
                  </a:lnTo>
                  <a:cubicBezTo>
                    <a:pt x="146" y="933"/>
                    <a:pt x="116" y="903"/>
                    <a:pt x="116" y="867"/>
                  </a:cubicBezTo>
                  <a:moveTo>
                    <a:pt x="1725" y="3839"/>
                  </a:moveTo>
                  <a:lnTo>
                    <a:pt x="623" y="3839"/>
                  </a:lnTo>
                  <a:cubicBezTo>
                    <a:pt x="475" y="3839"/>
                    <a:pt x="354" y="3718"/>
                    <a:pt x="354" y="3570"/>
                  </a:cubicBezTo>
                  <a:lnTo>
                    <a:pt x="354" y="3289"/>
                  </a:lnTo>
                  <a:lnTo>
                    <a:pt x="410" y="3289"/>
                  </a:lnTo>
                  <a:cubicBezTo>
                    <a:pt x="511" y="3289"/>
                    <a:pt x="593" y="3207"/>
                    <a:pt x="593" y="3107"/>
                  </a:cubicBezTo>
                  <a:cubicBezTo>
                    <a:pt x="593" y="3006"/>
                    <a:pt x="511" y="2924"/>
                    <a:pt x="410" y="2924"/>
                  </a:cubicBezTo>
                  <a:lnTo>
                    <a:pt x="354" y="2924"/>
                  </a:lnTo>
                  <a:lnTo>
                    <a:pt x="354" y="2729"/>
                  </a:lnTo>
                  <a:lnTo>
                    <a:pt x="410" y="2729"/>
                  </a:lnTo>
                  <a:cubicBezTo>
                    <a:pt x="511" y="2729"/>
                    <a:pt x="593" y="2647"/>
                    <a:pt x="593" y="2547"/>
                  </a:cubicBezTo>
                  <a:cubicBezTo>
                    <a:pt x="593" y="2446"/>
                    <a:pt x="511" y="2364"/>
                    <a:pt x="410" y="2364"/>
                  </a:cubicBezTo>
                  <a:lnTo>
                    <a:pt x="354" y="2364"/>
                  </a:lnTo>
                  <a:lnTo>
                    <a:pt x="354" y="2169"/>
                  </a:lnTo>
                  <a:lnTo>
                    <a:pt x="410" y="2169"/>
                  </a:lnTo>
                  <a:cubicBezTo>
                    <a:pt x="511" y="2169"/>
                    <a:pt x="593" y="2087"/>
                    <a:pt x="593" y="1987"/>
                  </a:cubicBezTo>
                  <a:cubicBezTo>
                    <a:pt x="593" y="1886"/>
                    <a:pt x="511" y="1804"/>
                    <a:pt x="410" y="1804"/>
                  </a:cubicBezTo>
                  <a:lnTo>
                    <a:pt x="354" y="1804"/>
                  </a:lnTo>
                  <a:lnTo>
                    <a:pt x="354" y="1609"/>
                  </a:lnTo>
                  <a:lnTo>
                    <a:pt x="410" y="1609"/>
                  </a:lnTo>
                  <a:cubicBezTo>
                    <a:pt x="511" y="1609"/>
                    <a:pt x="593" y="1527"/>
                    <a:pt x="593" y="1427"/>
                  </a:cubicBezTo>
                  <a:cubicBezTo>
                    <a:pt x="593" y="1326"/>
                    <a:pt x="511" y="1244"/>
                    <a:pt x="410" y="1244"/>
                  </a:cubicBezTo>
                  <a:lnTo>
                    <a:pt x="354" y="1244"/>
                  </a:lnTo>
                  <a:lnTo>
                    <a:pt x="354" y="1049"/>
                  </a:lnTo>
                  <a:lnTo>
                    <a:pt x="410" y="1049"/>
                  </a:lnTo>
                  <a:cubicBezTo>
                    <a:pt x="511" y="1049"/>
                    <a:pt x="593" y="967"/>
                    <a:pt x="593" y="867"/>
                  </a:cubicBezTo>
                  <a:cubicBezTo>
                    <a:pt x="593" y="766"/>
                    <a:pt x="511" y="684"/>
                    <a:pt x="410" y="684"/>
                  </a:cubicBezTo>
                  <a:lnTo>
                    <a:pt x="354" y="684"/>
                  </a:lnTo>
                  <a:lnTo>
                    <a:pt x="354" y="385"/>
                  </a:lnTo>
                  <a:cubicBezTo>
                    <a:pt x="354" y="237"/>
                    <a:pt x="475" y="116"/>
                    <a:pt x="623" y="116"/>
                  </a:cubicBezTo>
                  <a:lnTo>
                    <a:pt x="2806" y="116"/>
                  </a:lnTo>
                  <a:cubicBezTo>
                    <a:pt x="2954" y="116"/>
                    <a:pt x="3075" y="237"/>
                    <a:pt x="3075" y="385"/>
                  </a:cubicBezTo>
                  <a:lnTo>
                    <a:pt x="3075" y="670"/>
                  </a:lnTo>
                  <a:cubicBezTo>
                    <a:pt x="3075" y="702"/>
                    <a:pt x="3101" y="728"/>
                    <a:pt x="3133" y="728"/>
                  </a:cubicBezTo>
                  <a:cubicBezTo>
                    <a:pt x="3165" y="728"/>
                    <a:pt x="3191" y="702"/>
                    <a:pt x="3191" y="670"/>
                  </a:cubicBezTo>
                  <a:lnTo>
                    <a:pt x="3191" y="385"/>
                  </a:lnTo>
                  <a:cubicBezTo>
                    <a:pt x="3191" y="173"/>
                    <a:pt x="3018" y="0"/>
                    <a:pt x="2806" y="0"/>
                  </a:cubicBezTo>
                  <a:lnTo>
                    <a:pt x="623" y="0"/>
                  </a:lnTo>
                  <a:cubicBezTo>
                    <a:pt x="411" y="0"/>
                    <a:pt x="238" y="173"/>
                    <a:pt x="238" y="385"/>
                  </a:cubicBezTo>
                  <a:lnTo>
                    <a:pt x="238" y="684"/>
                  </a:lnTo>
                  <a:lnTo>
                    <a:pt x="182" y="684"/>
                  </a:lnTo>
                  <a:cubicBezTo>
                    <a:pt x="82" y="684"/>
                    <a:pt x="0" y="766"/>
                    <a:pt x="0" y="867"/>
                  </a:cubicBezTo>
                  <a:cubicBezTo>
                    <a:pt x="0" y="967"/>
                    <a:pt x="82" y="1049"/>
                    <a:pt x="182" y="1049"/>
                  </a:cubicBezTo>
                  <a:lnTo>
                    <a:pt x="238" y="1049"/>
                  </a:lnTo>
                  <a:lnTo>
                    <a:pt x="238" y="1244"/>
                  </a:lnTo>
                  <a:lnTo>
                    <a:pt x="182" y="1244"/>
                  </a:lnTo>
                  <a:cubicBezTo>
                    <a:pt x="82" y="1244"/>
                    <a:pt x="0" y="1326"/>
                    <a:pt x="0" y="1427"/>
                  </a:cubicBezTo>
                  <a:cubicBezTo>
                    <a:pt x="0" y="1527"/>
                    <a:pt x="82" y="1609"/>
                    <a:pt x="182" y="1609"/>
                  </a:cubicBezTo>
                  <a:lnTo>
                    <a:pt x="238" y="1609"/>
                  </a:lnTo>
                  <a:lnTo>
                    <a:pt x="238" y="1804"/>
                  </a:lnTo>
                  <a:lnTo>
                    <a:pt x="182" y="1804"/>
                  </a:lnTo>
                  <a:cubicBezTo>
                    <a:pt x="82" y="1804"/>
                    <a:pt x="0" y="1886"/>
                    <a:pt x="0" y="1987"/>
                  </a:cubicBezTo>
                  <a:cubicBezTo>
                    <a:pt x="0" y="2087"/>
                    <a:pt x="82" y="2169"/>
                    <a:pt x="182" y="2169"/>
                  </a:cubicBezTo>
                  <a:lnTo>
                    <a:pt x="238" y="2169"/>
                  </a:lnTo>
                  <a:lnTo>
                    <a:pt x="238" y="2364"/>
                  </a:lnTo>
                  <a:lnTo>
                    <a:pt x="182" y="2364"/>
                  </a:lnTo>
                  <a:cubicBezTo>
                    <a:pt x="82" y="2364"/>
                    <a:pt x="0" y="2446"/>
                    <a:pt x="0" y="2547"/>
                  </a:cubicBezTo>
                  <a:cubicBezTo>
                    <a:pt x="0" y="2647"/>
                    <a:pt x="82" y="2729"/>
                    <a:pt x="182" y="2729"/>
                  </a:cubicBezTo>
                  <a:lnTo>
                    <a:pt x="238" y="2729"/>
                  </a:lnTo>
                  <a:lnTo>
                    <a:pt x="238" y="2924"/>
                  </a:lnTo>
                  <a:lnTo>
                    <a:pt x="182" y="2924"/>
                  </a:lnTo>
                  <a:cubicBezTo>
                    <a:pt x="82" y="2924"/>
                    <a:pt x="0" y="3006"/>
                    <a:pt x="0" y="3107"/>
                  </a:cubicBezTo>
                  <a:cubicBezTo>
                    <a:pt x="0" y="3207"/>
                    <a:pt x="82" y="3289"/>
                    <a:pt x="182" y="3289"/>
                  </a:cubicBezTo>
                  <a:lnTo>
                    <a:pt x="238" y="3289"/>
                  </a:lnTo>
                  <a:lnTo>
                    <a:pt x="238" y="3570"/>
                  </a:lnTo>
                  <a:cubicBezTo>
                    <a:pt x="238" y="3782"/>
                    <a:pt x="411" y="3955"/>
                    <a:pt x="623" y="3955"/>
                  </a:cubicBezTo>
                  <a:lnTo>
                    <a:pt x="1725" y="3955"/>
                  </a:lnTo>
                  <a:cubicBezTo>
                    <a:pt x="1757" y="3955"/>
                    <a:pt x="1783" y="3929"/>
                    <a:pt x="1783" y="3897"/>
                  </a:cubicBezTo>
                  <a:cubicBezTo>
                    <a:pt x="1783" y="3865"/>
                    <a:pt x="1757" y="3839"/>
                    <a:pt x="1725" y="38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944;p51">
              <a:extLst>
                <a:ext uri="{FF2B5EF4-FFF2-40B4-BE49-F238E27FC236}">
                  <a16:creationId xmlns:a16="http://schemas.microsoft.com/office/drawing/2014/main" id="{32B9ECDC-F4E7-47AD-A633-D1496DFCFD67}"/>
                </a:ext>
              </a:extLst>
            </p:cNvPr>
            <p:cNvSpPr/>
            <p:nvPr/>
          </p:nvSpPr>
          <p:spPr>
            <a:xfrm>
              <a:off x="5019722" y="2833686"/>
              <a:ext cx="68221" cy="356894"/>
            </a:xfrm>
            <a:custGeom>
              <a:avLst/>
              <a:gdLst/>
              <a:ahLst/>
              <a:cxnLst/>
              <a:rect l="l" t="t" r="r" b="b"/>
              <a:pathLst>
                <a:path w="596" h="3118" extrusionOk="0">
                  <a:moveTo>
                    <a:pt x="298" y="2949"/>
                  </a:moveTo>
                  <a:lnTo>
                    <a:pt x="150" y="2654"/>
                  </a:lnTo>
                  <a:lnTo>
                    <a:pt x="446" y="2654"/>
                  </a:lnTo>
                  <a:lnTo>
                    <a:pt x="298" y="2949"/>
                  </a:lnTo>
                  <a:moveTo>
                    <a:pt x="116" y="584"/>
                  </a:moveTo>
                  <a:lnTo>
                    <a:pt x="480" y="584"/>
                  </a:lnTo>
                  <a:lnTo>
                    <a:pt x="480" y="709"/>
                  </a:lnTo>
                  <a:lnTo>
                    <a:pt x="116" y="709"/>
                  </a:lnTo>
                  <a:lnTo>
                    <a:pt x="116" y="584"/>
                  </a:lnTo>
                  <a:moveTo>
                    <a:pt x="211" y="116"/>
                  </a:moveTo>
                  <a:lnTo>
                    <a:pt x="385" y="116"/>
                  </a:lnTo>
                  <a:cubicBezTo>
                    <a:pt x="437" y="116"/>
                    <a:pt x="480" y="159"/>
                    <a:pt x="480" y="212"/>
                  </a:cubicBezTo>
                  <a:lnTo>
                    <a:pt x="480" y="468"/>
                  </a:lnTo>
                  <a:lnTo>
                    <a:pt x="116" y="468"/>
                  </a:lnTo>
                  <a:lnTo>
                    <a:pt x="116" y="212"/>
                  </a:lnTo>
                  <a:cubicBezTo>
                    <a:pt x="116" y="159"/>
                    <a:pt x="159" y="116"/>
                    <a:pt x="211" y="116"/>
                  </a:cubicBezTo>
                  <a:moveTo>
                    <a:pt x="385" y="0"/>
                  </a:moveTo>
                  <a:lnTo>
                    <a:pt x="211" y="0"/>
                  </a:lnTo>
                  <a:cubicBezTo>
                    <a:pt x="95" y="0"/>
                    <a:pt x="0" y="95"/>
                    <a:pt x="0" y="212"/>
                  </a:cubicBezTo>
                  <a:lnTo>
                    <a:pt x="0" y="2016"/>
                  </a:lnTo>
                  <a:cubicBezTo>
                    <a:pt x="0" y="2048"/>
                    <a:pt x="26" y="2074"/>
                    <a:pt x="58" y="2074"/>
                  </a:cubicBezTo>
                  <a:cubicBezTo>
                    <a:pt x="90" y="2074"/>
                    <a:pt x="116" y="2048"/>
                    <a:pt x="116" y="2016"/>
                  </a:cubicBezTo>
                  <a:lnTo>
                    <a:pt x="116" y="825"/>
                  </a:lnTo>
                  <a:lnTo>
                    <a:pt x="480" y="825"/>
                  </a:lnTo>
                  <a:lnTo>
                    <a:pt x="480" y="2538"/>
                  </a:lnTo>
                  <a:lnTo>
                    <a:pt x="116" y="2538"/>
                  </a:lnTo>
                  <a:lnTo>
                    <a:pt x="116" y="2263"/>
                  </a:lnTo>
                  <a:cubicBezTo>
                    <a:pt x="116" y="2231"/>
                    <a:pt x="90" y="2205"/>
                    <a:pt x="58" y="2205"/>
                  </a:cubicBezTo>
                  <a:cubicBezTo>
                    <a:pt x="26" y="2205"/>
                    <a:pt x="0" y="2231"/>
                    <a:pt x="0" y="2263"/>
                  </a:cubicBezTo>
                  <a:lnTo>
                    <a:pt x="0" y="2596"/>
                  </a:lnTo>
                  <a:cubicBezTo>
                    <a:pt x="0" y="2607"/>
                    <a:pt x="3" y="2618"/>
                    <a:pt x="8" y="2628"/>
                  </a:cubicBezTo>
                  <a:lnTo>
                    <a:pt x="232" y="3077"/>
                  </a:lnTo>
                  <a:cubicBezTo>
                    <a:pt x="245" y="3102"/>
                    <a:pt x="270" y="3118"/>
                    <a:pt x="298" y="3118"/>
                  </a:cubicBezTo>
                  <a:lnTo>
                    <a:pt x="298" y="3118"/>
                  </a:lnTo>
                  <a:cubicBezTo>
                    <a:pt x="326" y="3117"/>
                    <a:pt x="351" y="3102"/>
                    <a:pt x="363" y="3077"/>
                  </a:cubicBezTo>
                  <a:lnTo>
                    <a:pt x="588" y="2628"/>
                  </a:lnTo>
                  <a:cubicBezTo>
                    <a:pt x="593" y="2618"/>
                    <a:pt x="596" y="2607"/>
                    <a:pt x="596" y="2596"/>
                  </a:cubicBezTo>
                  <a:lnTo>
                    <a:pt x="596" y="212"/>
                  </a:lnTo>
                  <a:cubicBezTo>
                    <a:pt x="596" y="95"/>
                    <a:pt x="501" y="0"/>
                    <a:pt x="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945;p51">
              <a:extLst>
                <a:ext uri="{FF2B5EF4-FFF2-40B4-BE49-F238E27FC236}">
                  <a16:creationId xmlns:a16="http://schemas.microsoft.com/office/drawing/2014/main" id="{7073C312-9086-40BF-B9F7-AB2907BCFC02}"/>
                </a:ext>
              </a:extLst>
            </p:cNvPr>
            <p:cNvSpPr/>
            <p:nvPr/>
          </p:nvSpPr>
          <p:spPr>
            <a:xfrm>
              <a:off x="4789306" y="2803811"/>
              <a:ext cx="38804" cy="65129"/>
            </a:xfrm>
            <a:custGeom>
              <a:avLst/>
              <a:gdLst/>
              <a:ahLst/>
              <a:cxnLst/>
              <a:rect l="l" t="t" r="r" b="b"/>
              <a:pathLst>
                <a:path w="339" h="569" extrusionOk="0">
                  <a:moveTo>
                    <a:pt x="322" y="17"/>
                  </a:moveTo>
                  <a:cubicBezTo>
                    <a:pt x="299" y="-6"/>
                    <a:pt x="263" y="-6"/>
                    <a:pt x="240" y="17"/>
                  </a:cubicBezTo>
                  <a:lnTo>
                    <a:pt x="16" y="244"/>
                  </a:lnTo>
                  <a:cubicBezTo>
                    <a:pt x="-6" y="267"/>
                    <a:pt x="-6" y="303"/>
                    <a:pt x="16" y="325"/>
                  </a:cubicBezTo>
                  <a:lnTo>
                    <a:pt x="240" y="552"/>
                  </a:lnTo>
                  <a:cubicBezTo>
                    <a:pt x="251" y="564"/>
                    <a:pt x="266" y="569"/>
                    <a:pt x="281" y="569"/>
                  </a:cubicBezTo>
                  <a:cubicBezTo>
                    <a:pt x="296" y="569"/>
                    <a:pt x="311" y="564"/>
                    <a:pt x="322" y="553"/>
                  </a:cubicBezTo>
                  <a:cubicBezTo>
                    <a:pt x="345" y="530"/>
                    <a:pt x="345" y="494"/>
                    <a:pt x="323" y="471"/>
                  </a:cubicBezTo>
                  <a:lnTo>
                    <a:pt x="139" y="285"/>
                  </a:lnTo>
                  <a:lnTo>
                    <a:pt x="323" y="99"/>
                  </a:lnTo>
                  <a:cubicBezTo>
                    <a:pt x="345" y="76"/>
                    <a:pt x="345" y="39"/>
                    <a:pt x="322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946;p51">
              <a:extLst>
                <a:ext uri="{FF2B5EF4-FFF2-40B4-BE49-F238E27FC236}">
                  <a16:creationId xmlns:a16="http://schemas.microsoft.com/office/drawing/2014/main" id="{2F210B9B-418F-4CA1-93F1-3F3AD338B6E1}"/>
                </a:ext>
              </a:extLst>
            </p:cNvPr>
            <p:cNvSpPr/>
            <p:nvPr/>
          </p:nvSpPr>
          <p:spPr>
            <a:xfrm>
              <a:off x="4874467" y="2803811"/>
              <a:ext cx="39033" cy="65129"/>
            </a:xfrm>
            <a:custGeom>
              <a:avLst/>
              <a:gdLst/>
              <a:ahLst/>
              <a:cxnLst/>
              <a:rect l="l" t="t" r="r" b="b"/>
              <a:pathLst>
                <a:path w="341" h="569" extrusionOk="0">
                  <a:moveTo>
                    <a:pt x="17" y="553"/>
                  </a:moveTo>
                  <a:cubicBezTo>
                    <a:pt x="29" y="564"/>
                    <a:pt x="43" y="569"/>
                    <a:pt x="58" y="569"/>
                  </a:cubicBezTo>
                  <a:cubicBezTo>
                    <a:pt x="73" y="569"/>
                    <a:pt x="88" y="564"/>
                    <a:pt x="99" y="552"/>
                  </a:cubicBezTo>
                  <a:lnTo>
                    <a:pt x="324" y="325"/>
                  </a:lnTo>
                  <a:cubicBezTo>
                    <a:pt x="346" y="303"/>
                    <a:pt x="346" y="267"/>
                    <a:pt x="324" y="244"/>
                  </a:cubicBezTo>
                  <a:lnTo>
                    <a:pt x="99" y="17"/>
                  </a:lnTo>
                  <a:cubicBezTo>
                    <a:pt x="77" y="-6"/>
                    <a:pt x="40" y="-6"/>
                    <a:pt x="17" y="17"/>
                  </a:cubicBezTo>
                  <a:cubicBezTo>
                    <a:pt x="-5" y="39"/>
                    <a:pt x="-6" y="76"/>
                    <a:pt x="17" y="99"/>
                  </a:cubicBezTo>
                  <a:lnTo>
                    <a:pt x="201" y="285"/>
                  </a:lnTo>
                  <a:lnTo>
                    <a:pt x="17" y="471"/>
                  </a:lnTo>
                  <a:cubicBezTo>
                    <a:pt x="-6" y="494"/>
                    <a:pt x="-5" y="530"/>
                    <a:pt x="17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947;p51">
              <a:extLst>
                <a:ext uri="{FF2B5EF4-FFF2-40B4-BE49-F238E27FC236}">
                  <a16:creationId xmlns:a16="http://schemas.microsoft.com/office/drawing/2014/main" id="{FA045344-4594-4405-8CEA-9008CFE9AFDF}"/>
                </a:ext>
              </a:extLst>
            </p:cNvPr>
            <p:cNvSpPr/>
            <p:nvPr/>
          </p:nvSpPr>
          <p:spPr>
            <a:xfrm>
              <a:off x="4839442" y="2801751"/>
              <a:ext cx="26556" cy="70051"/>
            </a:xfrm>
            <a:custGeom>
              <a:avLst/>
              <a:gdLst/>
              <a:ahLst/>
              <a:cxnLst/>
              <a:rect l="l" t="t" r="r" b="b"/>
              <a:pathLst>
                <a:path w="232" h="612" extrusionOk="0">
                  <a:moveTo>
                    <a:pt x="58" y="612"/>
                  </a:moveTo>
                  <a:cubicBezTo>
                    <a:pt x="85" y="612"/>
                    <a:pt x="108" y="594"/>
                    <a:pt x="115" y="567"/>
                  </a:cubicBezTo>
                  <a:lnTo>
                    <a:pt x="230" y="71"/>
                  </a:lnTo>
                  <a:cubicBezTo>
                    <a:pt x="238" y="39"/>
                    <a:pt x="218" y="8"/>
                    <a:pt x="187" y="1"/>
                  </a:cubicBezTo>
                  <a:cubicBezTo>
                    <a:pt x="156" y="-6"/>
                    <a:pt x="125" y="13"/>
                    <a:pt x="118" y="44"/>
                  </a:cubicBezTo>
                  <a:lnTo>
                    <a:pt x="2" y="541"/>
                  </a:lnTo>
                  <a:cubicBezTo>
                    <a:pt x="-6" y="572"/>
                    <a:pt x="14" y="603"/>
                    <a:pt x="45" y="610"/>
                  </a:cubicBezTo>
                  <a:cubicBezTo>
                    <a:pt x="49" y="612"/>
                    <a:pt x="54" y="612"/>
                    <a:pt x="58" y="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948;p51">
              <a:extLst>
                <a:ext uri="{FF2B5EF4-FFF2-40B4-BE49-F238E27FC236}">
                  <a16:creationId xmlns:a16="http://schemas.microsoft.com/office/drawing/2014/main" id="{DD9C1FF9-22CB-4BC0-ADE3-ACA2681AEF58}"/>
                </a:ext>
              </a:extLst>
            </p:cNvPr>
            <p:cNvSpPr/>
            <p:nvPr/>
          </p:nvSpPr>
          <p:spPr>
            <a:xfrm>
              <a:off x="4791596" y="2887255"/>
              <a:ext cx="197452" cy="13278"/>
            </a:xfrm>
            <a:custGeom>
              <a:avLst/>
              <a:gdLst/>
              <a:ahLst/>
              <a:cxnLst/>
              <a:rect l="l" t="t" r="r" b="b"/>
              <a:pathLst>
                <a:path w="1725" h="116" extrusionOk="0">
                  <a:moveTo>
                    <a:pt x="1667" y="0"/>
                  </a:moveTo>
                  <a:lnTo>
                    <a:pt x="58" y="0"/>
                  </a:ln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lnTo>
                    <a:pt x="1667" y="116"/>
                  </a:lnTo>
                  <a:cubicBezTo>
                    <a:pt x="1699" y="116"/>
                    <a:pt x="1725" y="90"/>
                    <a:pt x="1725" y="58"/>
                  </a:cubicBezTo>
                  <a:cubicBezTo>
                    <a:pt x="1725" y="26"/>
                    <a:pt x="1699" y="0"/>
                    <a:pt x="1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949;p51">
              <a:extLst>
                <a:ext uri="{FF2B5EF4-FFF2-40B4-BE49-F238E27FC236}">
                  <a16:creationId xmlns:a16="http://schemas.microsoft.com/office/drawing/2014/main" id="{63607D60-A938-45B4-8EB6-CFC6D1D503F4}"/>
                </a:ext>
              </a:extLst>
            </p:cNvPr>
            <p:cNvSpPr/>
            <p:nvPr/>
          </p:nvSpPr>
          <p:spPr>
            <a:xfrm>
              <a:off x="4791596" y="2936017"/>
              <a:ext cx="53684" cy="13278"/>
            </a:xfrm>
            <a:custGeom>
              <a:avLst/>
              <a:gdLst/>
              <a:ahLst/>
              <a:cxnLst/>
              <a:rect l="l" t="t" r="r" b="b"/>
              <a:pathLst>
                <a:path w="469" h="116" extrusionOk="0">
                  <a:moveTo>
                    <a:pt x="58" y="116"/>
                  </a:moveTo>
                  <a:lnTo>
                    <a:pt x="411" y="116"/>
                  </a:lnTo>
                  <a:cubicBezTo>
                    <a:pt x="443" y="116"/>
                    <a:pt x="469" y="90"/>
                    <a:pt x="469" y="58"/>
                  </a:cubicBezTo>
                  <a:cubicBezTo>
                    <a:pt x="469" y="26"/>
                    <a:pt x="443" y="0"/>
                    <a:pt x="411" y="0"/>
                  </a:cubicBezTo>
                  <a:lnTo>
                    <a:pt x="58" y="0"/>
                  </a:ln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950;p51">
              <a:extLst>
                <a:ext uri="{FF2B5EF4-FFF2-40B4-BE49-F238E27FC236}">
                  <a16:creationId xmlns:a16="http://schemas.microsoft.com/office/drawing/2014/main" id="{8BD6227A-5D84-40DB-84EA-6D0B84B77308}"/>
                </a:ext>
              </a:extLst>
            </p:cNvPr>
            <p:cNvSpPr/>
            <p:nvPr/>
          </p:nvSpPr>
          <p:spPr>
            <a:xfrm>
              <a:off x="4860274" y="2936017"/>
              <a:ext cx="128773" cy="13278"/>
            </a:xfrm>
            <a:custGeom>
              <a:avLst/>
              <a:gdLst/>
              <a:ahLst/>
              <a:cxnLst/>
              <a:rect l="l" t="t" r="r" b="b"/>
              <a:pathLst>
                <a:path w="1125" h="116" extrusionOk="0">
                  <a:moveTo>
                    <a:pt x="1067" y="0"/>
                  </a:moveTo>
                  <a:lnTo>
                    <a:pt x="58" y="0"/>
                  </a:ln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lnTo>
                    <a:pt x="1067" y="116"/>
                  </a:lnTo>
                  <a:cubicBezTo>
                    <a:pt x="1099" y="116"/>
                    <a:pt x="1125" y="90"/>
                    <a:pt x="1125" y="58"/>
                  </a:cubicBezTo>
                  <a:cubicBezTo>
                    <a:pt x="1125" y="26"/>
                    <a:pt x="1099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951;p51">
              <a:extLst>
                <a:ext uri="{FF2B5EF4-FFF2-40B4-BE49-F238E27FC236}">
                  <a16:creationId xmlns:a16="http://schemas.microsoft.com/office/drawing/2014/main" id="{DBF5CC5D-5910-4F6C-B5DC-23544193540D}"/>
                </a:ext>
              </a:extLst>
            </p:cNvPr>
            <p:cNvSpPr/>
            <p:nvPr/>
          </p:nvSpPr>
          <p:spPr>
            <a:xfrm>
              <a:off x="4791596" y="2984663"/>
              <a:ext cx="197452" cy="13278"/>
            </a:xfrm>
            <a:custGeom>
              <a:avLst/>
              <a:gdLst/>
              <a:ahLst/>
              <a:cxnLst/>
              <a:rect l="l" t="t" r="r" b="b"/>
              <a:pathLst>
                <a:path w="1725" h="116" extrusionOk="0">
                  <a:moveTo>
                    <a:pt x="1667" y="0"/>
                  </a:moveTo>
                  <a:lnTo>
                    <a:pt x="58" y="0"/>
                  </a:ln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lnTo>
                    <a:pt x="1667" y="116"/>
                  </a:lnTo>
                  <a:cubicBezTo>
                    <a:pt x="1699" y="116"/>
                    <a:pt x="1725" y="90"/>
                    <a:pt x="1725" y="58"/>
                  </a:cubicBezTo>
                  <a:cubicBezTo>
                    <a:pt x="1725" y="26"/>
                    <a:pt x="1699" y="0"/>
                    <a:pt x="1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952;p51">
              <a:extLst>
                <a:ext uri="{FF2B5EF4-FFF2-40B4-BE49-F238E27FC236}">
                  <a16:creationId xmlns:a16="http://schemas.microsoft.com/office/drawing/2014/main" id="{E8BCA6D5-E2C2-4D90-A899-D1B49B835111}"/>
                </a:ext>
              </a:extLst>
            </p:cNvPr>
            <p:cNvSpPr/>
            <p:nvPr/>
          </p:nvSpPr>
          <p:spPr>
            <a:xfrm>
              <a:off x="4791596" y="3033310"/>
              <a:ext cx="197452" cy="13278"/>
            </a:xfrm>
            <a:custGeom>
              <a:avLst/>
              <a:gdLst/>
              <a:ahLst/>
              <a:cxnLst/>
              <a:rect l="l" t="t" r="r" b="b"/>
              <a:pathLst>
                <a:path w="1725" h="116" extrusionOk="0">
                  <a:moveTo>
                    <a:pt x="1667" y="0"/>
                  </a:moveTo>
                  <a:lnTo>
                    <a:pt x="58" y="0"/>
                  </a:ln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lnTo>
                    <a:pt x="1667" y="116"/>
                  </a:lnTo>
                  <a:cubicBezTo>
                    <a:pt x="1699" y="116"/>
                    <a:pt x="1725" y="90"/>
                    <a:pt x="1725" y="58"/>
                  </a:cubicBezTo>
                  <a:cubicBezTo>
                    <a:pt x="1725" y="26"/>
                    <a:pt x="1699" y="0"/>
                    <a:pt x="1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953;p51">
              <a:extLst>
                <a:ext uri="{FF2B5EF4-FFF2-40B4-BE49-F238E27FC236}">
                  <a16:creationId xmlns:a16="http://schemas.microsoft.com/office/drawing/2014/main" id="{EAC3B0E3-016D-4FC6-8CF4-6F0EE28A7EBE}"/>
                </a:ext>
              </a:extLst>
            </p:cNvPr>
            <p:cNvSpPr/>
            <p:nvPr/>
          </p:nvSpPr>
          <p:spPr>
            <a:xfrm>
              <a:off x="4791596" y="3081957"/>
              <a:ext cx="197452" cy="13278"/>
            </a:xfrm>
            <a:custGeom>
              <a:avLst/>
              <a:gdLst/>
              <a:ahLst/>
              <a:cxnLst/>
              <a:rect l="l" t="t" r="r" b="b"/>
              <a:pathLst>
                <a:path w="1725" h="116" extrusionOk="0">
                  <a:moveTo>
                    <a:pt x="1667" y="0"/>
                  </a:moveTo>
                  <a:lnTo>
                    <a:pt x="58" y="0"/>
                  </a:ln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lnTo>
                    <a:pt x="1667" y="116"/>
                  </a:lnTo>
                  <a:cubicBezTo>
                    <a:pt x="1699" y="116"/>
                    <a:pt x="1725" y="90"/>
                    <a:pt x="1725" y="58"/>
                  </a:cubicBezTo>
                  <a:cubicBezTo>
                    <a:pt x="1725" y="26"/>
                    <a:pt x="1699" y="0"/>
                    <a:pt x="1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954;p51">
              <a:extLst>
                <a:ext uri="{FF2B5EF4-FFF2-40B4-BE49-F238E27FC236}">
                  <a16:creationId xmlns:a16="http://schemas.microsoft.com/office/drawing/2014/main" id="{6960260A-052A-493F-8518-48622E346DF3}"/>
                </a:ext>
              </a:extLst>
            </p:cNvPr>
            <p:cNvSpPr/>
            <p:nvPr/>
          </p:nvSpPr>
          <p:spPr>
            <a:xfrm>
              <a:off x="4791596" y="3130604"/>
              <a:ext cx="197452" cy="13278"/>
            </a:xfrm>
            <a:custGeom>
              <a:avLst/>
              <a:gdLst/>
              <a:ahLst/>
              <a:cxnLst/>
              <a:rect l="l" t="t" r="r" b="b"/>
              <a:pathLst>
                <a:path w="1725" h="116" extrusionOk="0">
                  <a:moveTo>
                    <a:pt x="1667" y="0"/>
                  </a:moveTo>
                  <a:lnTo>
                    <a:pt x="58" y="0"/>
                  </a:ln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lnTo>
                    <a:pt x="1667" y="116"/>
                  </a:lnTo>
                  <a:cubicBezTo>
                    <a:pt x="1699" y="116"/>
                    <a:pt x="1725" y="90"/>
                    <a:pt x="1725" y="58"/>
                  </a:cubicBezTo>
                  <a:cubicBezTo>
                    <a:pt x="1725" y="26"/>
                    <a:pt x="1699" y="0"/>
                    <a:pt x="1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457;p34">
            <a:extLst>
              <a:ext uri="{FF2B5EF4-FFF2-40B4-BE49-F238E27FC236}">
                <a16:creationId xmlns:a16="http://schemas.microsoft.com/office/drawing/2014/main" id="{EAA4B4CD-364B-4990-9FBD-510E3E7B777F}"/>
              </a:ext>
            </a:extLst>
          </p:cNvPr>
          <p:cNvGrpSpPr/>
          <p:nvPr/>
        </p:nvGrpSpPr>
        <p:grpSpPr>
          <a:xfrm>
            <a:off x="6938963" y="97111"/>
            <a:ext cx="1733861" cy="995698"/>
            <a:chOff x="3968413" y="333840"/>
            <a:chExt cx="1733861" cy="995698"/>
          </a:xfrm>
        </p:grpSpPr>
        <p:pic>
          <p:nvPicPr>
            <p:cNvPr id="47" name="Google Shape;458;p34">
              <a:extLst>
                <a:ext uri="{FF2B5EF4-FFF2-40B4-BE49-F238E27FC236}">
                  <a16:creationId xmlns:a16="http://schemas.microsoft.com/office/drawing/2014/main" id="{A80A8C73-7086-4530-A8AE-9469CD30FBA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967516" y="333840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pic>
          <p:nvPicPr>
            <p:cNvPr id="48" name="Google Shape;459;p34">
              <a:extLst>
                <a:ext uri="{FF2B5EF4-FFF2-40B4-BE49-F238E27FC236}">
                  <a16:creationId xmlns:a16="http://schemas.microsoft.com/office/drawing/2014/main" id="{35818358-8C52-43A3-9E30-10ED4A48B02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00524" y="1027799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cxnSp>
          <p:nvCxnSpPr>
            <p:cNvPr id="49" name="Google Shape;460;p34">
              <a:extLst>
                <a:ext uri="{FF2B5EF4-FFF2-40B4-BE49-F238E27FC236}">
                  <a16:creationId xmlns:a16="http://schemas.microsoft.com/office/drawing/2014/main" id="{1A945D16-F442-4D36-9C0E-90BEC12CFF45}"/>
                </a:ext>
              </a:extLst>
            </p:cNvPr>
            <p:cNvCxnSpPr>
              <a:cxnSpLocks/>
              <a:stCxn id="47" idx="1"/>
              <a:endCxn id="48" idx="1"/>
            </p:cNvCxnSpPr>
            <p:nvPr/>
          </p:nvCxnSpPr>
          <p:spPr>
            <a:xfrm>
              <a:off x="5269266" y="484710"/>
              <a:ext cx="433008" cy="693959"/>
            </a:xfrm>
            <a:prstGeom prst="bentConnector3">
              <a:avLst>
                <a:gd name="adj1" fmla="val 152793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52" name="Google Shape;458;p34">
              <a:extLst>
                <a:ext uri="{FF2B5EF4-FFF2-40B4-BE49-F238E27FC236}">
                  <a16:creationId xmlns:a16="http://schemas.microsoft.com/office/drawing/2014/main" id="{12C2F38C-250C-4D02-B3D1-EE62314542E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968413" y="635579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cxnSp>
          <p:nvCxnSpPr>
            <p:cNvPr id="53" name="Google Shape;460;p34">
              <a:extLst>
                <a:ext uri="{FF2B5EF4-FFF2-40B4-BE49-F238E27FC236}">
                  <a16:creationId xmlns:a16="http://schemas.microsoft.com/office/drawing/2014/main" id="{3C900A8B-666C-4FE3-8375-3DE511CDDB79}"/>
                </a:ext>
              </a:extLst>
            </p:cNvPr>
            <p:cNvCxnSpPr>
              <a:cxnSpLocks/>
              <a:stCxn id="52" idx="1"/>
              <a:endCxn id="47" idx="3"/>
            </p:cNvCxnSpPr>
            <p:nvPr/>
          </p:nvCxnSpPr>
          <p:spPr>
            <a:xfrm flipV="1">
              <a:off x="4270163" y="484710"/>
              <a:ext cx="697353" cy="30173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FF6C6A4-69D4-448C-BAD0-93C0B405E3E2}"/>
              </a:ext>
            </a:extLst>
          </p:cNvPr>
          <p:cNvSpPr txBox="1"/>
          <p:nvPr/>
        </p:nvSpPr>
        <p:spPr>
          <a:xfrm>
            <a:off x="0" y="0"/>
            <a:ext cx="897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>
                <a:solidFill>
                  <a:schemeClr val="bg2"/>
                </a:solidFill>
                <a:latin typeface="Zekton Rg" panose="020B0604020202080204" pitchFamily="34" charset="-52"/>
              </a:rPr>
              <a:t>1</a:t>
            </a:r>
            <a:r>
              <a:rPr lang="en-US" sz="2800">
                <a:solidFill>
                  <a:schemeClr val="bg2"/>
                </a:solidFill>
                <a:latin typeface="Zekton Rg" panose="020B0604020202080204" pitchFamily="34" charset="-52"/>
              </a:rPr>
              <a:t>1</a:t>
            </a:r>
            <a:endParaRPr lang="en-US" sz="2000" dirty="0">
              <a:solidFill>
                <a:schemeClr val="bg2"/>
              </a:solidFill>
              <a:latin typeface="Zekton Rg" panose="020B0604020202080204" pitchFamily="34" charset="-52"/>
            </a:endParaRPr>
          </a:p>
          <a:p>
            <a:endParaRPr lang="ru-RU" dirty="0">
              <a:solidFill>
                <a:schemeClr val="bg2"/>
              </a:solidFill>
              <a:latin typeface="Zekton Rg" panose="020B0604020202080204" pitchFamily="34" charset="-52"/>
            </a:endParaRPr>
          </a:p>
        </p:txBody>
      </p:sp>
      <p:sp>
        <p:nvSpPr>
          <p:cNvPr id="50" name="Google Shape;521;p37">
            <a:extLst>
              <a:ext uri="{FF2B5EF4-FFF2-40B4-BE49-F238E27FC236}">
                <a16:creationId xmlns:a16="http://schemas.microsoft.com/office/drawing/2014/main" id="{C651C060-A4BD-4103-9217-D2DADEF6E2FB}"/>
              </a:ext>
            </a:extLst>
          </p:cNvPr>
          <p:cNvSpPr txBox="1"/>
          <p:nvPr/>
        </p:nvSpPr>
        <p:spPr>
          <a:xfrm>
            <a:off x="994267" y="3504780"/>
            <a:ext cx="306559" cy="282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rPr>
              <a:t>5</a:t>
            </a:r>
            <a:endParaRPr sz="1600" dirty="0">
              <a:solidFill>
                <a:schemeClr val="dk2"/>
              </a:solidFill>
              <a:latin typeface="Pathway Extreme SemiBold"/>
              <a:ea typeface="Pathway Extreme SemiBold"/>
              <a:cs typeface="Pathway Extreme SemiBold"/>
              <a:sym typeface="Pathway Extreme SemiBold"/>
            </a:endParaRPr>
          </a:p>
        </p:txBody>
      </p:sp>
      <p:sp>
        <p:nvSpPr>
          <p:cNvPr id="51" name="Google Shape;522;p37">
            <a:extLst>
              <a:ext uri="{FF2B5EF4-FFF2-40B4-BE49-F238E27FC236}">
                <a16:creationId xmlns:a16="http://schemas.microsoft.com/office/drawing/2014/main" id="{2BA61FDB-A92A-4723-B8D9-DBA666A4DA1A}"/>
              </a:ext>
            </a:extLst>
          </p:cNvPr>
          <p:cNvSpPr txBox="1"/>
          <p:nvPr/>
        </p:nvSpPr>
        <p:spPr>
          <a:xfrm>
            <a:off x="1346890" y="3603678"/>
            <a:ext cx="3811832" cy="24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>
                <a:solidFill>
                  <a:schemeClr val="tx1"/>
                </a:solidFill>
                <a:latin typeface="Zekton Rg" panose="020B0604020202080204" pitchFamily="34" charset="0"/>
                <a:ea typeface="Calibri" panose="020F0502020204030204" pitchFamily="34" charset="0"/>
                <a:cs typeface="Pathway Extreme SemiBold"/>
                <a:sym typeface="Pathway Extreme SemiBold"/>
              </a:rPr>
              <a:t>Получена рецензия</a:t>
            </a:r>
            <a:r>
              <a:rPr lang="sk-SK" dirty="0">
                <a:solidFill>
                  <a:schemeClr val="tx1"/>
                </a:solidFill>
                <a:latin typeface="Zekton Rg" panose="020B0604020202080204" pitchFamily="34" charset="0"/>
                <a:ea typeface="Calibri" panose="020F0502020204030204" pitchFamily="34" charset="0"/>
                <a:cs typeface="Pathway Extreme SemiBold"/>
                <a:sym typeface="Pathway Extreme SemiBold"/>
              </a:rPr>
              <a:t> </a:t>
            </a:r>
            <a:r>
              <a:rPr lang="ru-RU" dirty="0">
                <a:solidFill>
                  <a:schemeClr val="tx1"/>
                </a:solidFill>
                <a:latin typeface="Zekton Rg" panose="020B0604020202080204" pitchFamily="34" charset="0"/>
                <a:ea typeface="Calibri" panose="020F0502020204030204" pitchFamily="34" charset="0"/>
                <a:cs typeface="Pathway Extreme SemiBold"/>
                <a:sym typeface="Pathway Extreme SemiBold"/>
              </a:rPr>
              <a:t>от МТУСИ</a:t>
            </a:r>
            <a:endParaRPr dirty="0">
              <a:solidFill>
                <a:schemeClr val="tx1"/>
              </a:solidFill>
              <a:latin typeface="Zekton Rg" panose="020B0604020202080204" pitchFamily="34" charset="0"/>
              <a:ea typeface="Pathway Extreme SemiBold"/>
              <a:cs typeface="Pathway Extreme SemiBold"/>
              <a:sym typeface="Pathway Extreme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52"/>
          <p:cNvSpPr txBox="1">
            <a:spLocks noGrp="1"/>
          </p:cNvSpPr>
          <p:nvPr>
            <p:ph type="title"/>
          </p:nvPr>
        </p:nvSpPr>
        <p:spPr>
          <a:xfrm>
            <a:off x="720000" y="4850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chemeClr val="bg2"/>
                </a:solidFill>
                <a:latin typeface="Zekton Rg" panose="020B0604020202080204" pitchFamily="34" charset="0"/>
              </a:rPr>
              <a:t>Источники информации</a:t>
            </a:r>
            <a:endParaRPr sz="3600" b="1" dirty="0">
              <a:solidFill>
                <a:schemeClr val="bg2"/>
              </a:solidFill>
              <a:latin typeface="Zekton Rg" panose="020B0604020202080204" pitchFamily="34" charset="0"/>
            </a:endParaRPr>
          </a:p>
        </p:txBody>
      </p:sp>
      <p:sp>
        <p:nvSpPr>
          <p:cNvPr id="1179" name="Google Shape;1179;p52"/>
          <p:cNvSpPr txBox="1">
            <a:spLocks noGrp="1"/>
          </p:cNvSpPr>
          <p:nvPr>
            <p:ph type="body" idx="1"/>
          </p:nvPr>
        </p:nvSpPr>
        <p:spPr>
          <a:xfrm>
            <a:off x="835147" y="1359461"/>
            <a:ext cx="7704000" cy="15508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600"/>
              </a:spcBef>
            </a:pPr>
            <a:r>
              <a:rPr lang="ru-RU" sz="1600" dirty="0">
                <a:effectLst/>
                <a:latin typeface="Zekton Rg" panose="020B0604020202080204" pitchFamily="34" charset="-52"/>
                <a:ea typeface="Calibri" panose="020F0502020204030204" pitchFamily="34" charset="0"/>
                <a:cs typeface="Times New Roman" panose="02020603050405020304" pitchFamily="18" charset="0"/>
              </a:rPr>
              <a:t>Константин Поляков: «Программирование. Python. C++. Часть 2. Учебное пособие», 2021г., 174 стр.</a:t>
            </a:r>
            <a:endParaRPr lang="en-US" sz="1600" dirty="0">
              <a:latin typeface="Zekton Rg" panose="020B0604020202080204" pitchFamily="34" charset="-52"/>
            </a:endParaRPr>
          </a:p>
          <a:p>
            <a:pPr marL="171450" indent="-171450">
              <a:spcBef>
                <a:spcPts val="600"/>
              </a:spcBef>
            </a:pPr>
            <a:r>
              <a:rPr lang="ru-RU" sz="1600" dirty="0">
                <a:latin typeface="Zekton Rg" panose="020B0604020202080204" pitchFamily="34" charset="0"/>
              </a:rPr>
              <a:t>Репозиторий проекта на </a:t>
            </a:r>
            <a:r>
              <a:rPr lang="en-US" sz="1600" dirty="0">
                <a:solidFill>
                  <a:schemeClr val="bg2"/>
                </a:solidFill>
                <a:latin typeface="Zekton Rg" panose="020B060402020208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1600" dirty="0">
              <a:solidFill>
                <a:schemeClr val="bg2"/>
              </a:solidFill>
              <a:latin typeface="Zekton Rg" panose="020B0604020202080204" pitchFamily="34" charset="0"/>
            </a:endParaRPr>
          </a:p>
          <a:p>
            <a:pPr marL="171450" indent="-171450">
              <a:spcBef>
                <a:spcPts val="600"/>
              </a:spcBef>
            </a:pPr>
            <a:r>
              <a:rPr lang="ru-RU" sz="1600" dirty="0">
                <a:latin typeface="Zekton Rg" panose="020B0604020202080204" pitchFamily="34" charset="0"/>
              </a:rPr>
              <a:t>Ссылка на </a:t>
            </a:r>
            <a:r>
              <a:rPr lang="ru-RU" sz="1600" dirty="0" err="1">
                <a:solidFill>
                  <a:schemeClr val="bg2"/>
                </a:solidFill>
                <a:latin typeface="Zekton Rg" panose="020B060402020208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телеграм</a:t>
            </a:r>
            <a:r>
              <a:rPr lang="ru-RU" sz="1600" dirty="0">
                <a:solidFill>
                  <a:schemeClr val="bg2"/>
                </a:solidFill>
                <a:latin typeface="Zekton Rg" panose="020B060402020208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-бота</a:t>
            </a:r>
            <a:endParaRPr lang="en-US" sz="1600" dirty="0">
              <a:solidFill>
                <a:schemeClr val="bg2"/>
              </a:solidFill>
              <a:latin typeface="Zekton Rg" panose="020B0604020202080204" pitchFamily="34" charset="0"/>
            </a:endParaRPr>
          </a:p>
          <a:p>
            <a:pPr marL="171450" indent="-171450">
              <a:spcBef>
                <a:spcPts val="600"/>
              </a:spcBef>
            </a:pPr>
            <a:r>
              <a:rPr lang="ru-RU" sz="1600" dirty="0">
                <a:latin typeface="Zekton Rg" panose="020B0604020202080204" pitchFamily="34" charset="0"/>
              </a:rPr>
              <a:t>Документация </a:t>
            </a:r>
            <a:r>
              <a:rPr lang="en-US" sz="1600" dirty="0" err="1">
                <a:solidFill>
                  <a:schemeClr val="bg2"/>
                </a:solidFill>
                <a:latin typeface="Zekton Rg" panose="020B060402020208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pyTelegramBotAPI</a:t>
            </a:r>
            <a:endParaRPr lang="en-US" sz="1600" dirty="0">
              <a:solidFill>
                <a:schemeClr val="bg2"/>
              </a:solidFill>
              <a:latin typeface="Zekton Rg" panose="020B0604020202080204" pitchFamily="34" charset="0"/>
            </a:endParaRPr>
          </a:p>
          <a:p>
            <a:pPr marL="171450" indent="-171450">
              <a:spcBef>
                <a:spcPts val="600"/>
              </a:spcBef>
            </a:pPr>
            <a:r>
              <a:rPr lang="ru-RU" sz="1600" dirty="0">
                <a:latin typeface="Zekton Rg" panose="020B0604020202080204" pitchFamily="34" charset="0"/>
              </a:rPr>
              <a:t>Документация </a:t>
            </a:r>
            <a:r>
              <a:rPr lang="en-US" sz="1600" dirty="0">
                <a:solidFill>
                  <a:schemeClr val="bg2"/>
                </a:solidFill>
                <a:latin typeface="Zekton Rg" panose="020B060402020208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SQLite</a:t>
            </a:r>
            <a:endParaRPr lang="en-US" sz="1600" dirty="0">
              <a:solidFill>
                <a:schemeClr val="tx1"/>
              </a:solidFill>
              <a:latin typeface="Zekton Rg" panose="020B0604020202080204" pitchFamily="34" charset="0"/>
            </a:endParaRPr>
          </a:p>
        </p:txBody>
      </p:sp>
      <p:grpSp>
        <p:nvGrpSpPr>
          <p:cNvPr id="16" name="Google Shape;457;p34">
            <a:extLst>
              <a:ext uri="{FF2B5EF4-FFF2-40B4-BE49-F238E27FC236}">
                <a16:creationId xmlns:a16="http://schemas.microsoft.com/office/drawing/2014/main" id="{CC87A450-B9FE-4440-84D9-BC75CA2E9707}"/>
              </a:ext>
            </a:extLst>
          </p:cNvPr>
          <p:cNvGrpSpPr/>
          <p:nvPr/>
        </p:nvGrpSpPr>
        <p:grpSpPr>
          <a:xfrm>
            <a:off x="7509773" y="126578"/>
            <a:ext cx="1449321" cy="1797697"/>
            <a:chOff x="3560178" y="-101405"/>
            <a:chExt cx="1449321" cy="1797697"/>
          </a:xfrm>
        </p:grpSpPr>
        <p:pic>
          <p:nvPicPr>
            <p:cNvPr id="17" name="Google Shape;458;p34">
              <a:extLst>
                <a:ext uri="{FF2B5EF4-FFF2-40B4-BE49-F238E27FC236}">
                  <a16:creationId xmlns:a16="http://schemas.microsoft.com/office/drawing/2014/main" id="{D6E71B6D-0A04-4457-A326-1FD9D944AF04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4707749" y="49464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pic>
          <p:nvPicPr>
            <p:cNvPr id="18" name="Google Shape;459;p34">
              <a:extLst>
                <a:ext uri="{FF2B5EF4-FFF2-40B4-BE49-F238E27FC236}">
                  <a16:creationId xmlns:a16="http://schemas.microsoft.com/office/drawing/2014/main" id="{87043876-4E97-4245-BC5B-282B858AB831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6200000" flipH="1">
              <a:off x="4438677" y="1394547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cxnSp>
          <p:nvCxnSpPr>
            <p:cNvPr id="19" name="Google Shape;460;p34">
              <a:extLst>
                <a:ext uri="{FF2B5EF4-FFF2-40B4-BE49-F238E27FC236}">
                  <a16:creationId xmlns:a16="http://schemas.microsoft.com/office/drawing/2014/main" id="{4043B79C-6024-42DF-9516-3A6BBB148A4F}"/>
                </a:ext>
              </a:extLst>
            </p:cNvPr>
            <p:cNvCxnSpPr>
              <a:cxnSpLocks/>
              <a:stCxn id="17" idx="2"/>
              <a:endCxn id="18" idx="1"/>
            </p:cNvCxnSpPr>
            <p:nvPr/>
          </p:nvCxnSpPr>
          <p:spPr>
            <a:xfrm rot="5400000">
              <a:off x="4202420" y="738337"/>
              <a:ext cx="1043339" cy="26907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460;p34">
              <a:extLst>
                <a:ext uri="{FF2B5EF4-FFF2-40B4-BE49-F238E27FC236}">
                  <a16:creationId xmlns:a16="http://schemas.microsoft.com/office/drawing/2014/main" id="{68D5CD49-EF8A-4865-9838-BC64DC912F8D}"/>
                </a:ext>
              </a:extLst>
            </p:cNvPr>
            <p:cNvCxnSpPr>
              <a:cxnSpLocks/>
              <a:stCxn id="31" idx="1"/>
              <a:endCxn id="17" idx="3"/>
            </p:cNvCxnSpPr>
            <p:nvPr/>
          </p:nvCxnSpPr>
          <p:spPr>
            <a:xfrm>
              <a:off x="3861928" y="49465"/>
              <a:ext cx="845821" cy="15086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31" name="Google Shape;458;p34">
              <a:extLst>
                <a:ext uri="{FF2B5EF4-FFF2-40B4-BE49-F238E27FC236}">
                  <a16:creationId xmlns:a16="http://schemas.microsoft.com/office/drawing/2014/main" id="{9A865A7A-321E-4E4B-AEE1-DA10EFF892D2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560178" y="-101405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</p:grpSp>
      <p:grpSp>
        <p:nvGrpSpPr>
          <p:cNvPr id="38" name="Google Shape;9422;p65">
            <a:extLst>
              <a:ext uri="{FF2B5EF4-FFF2-40B4-BE49-F238E27FC236}">
                <a16:creationId xmlns:a16="http://schemas.microsoft.com/office/drawing/2014/main" id="{D16DF19C-2CE1-4DB1-B34A-B2CFAA17D7BD}"/>
              </a:ext>
            </a:extLst>
          </p:cNvPr>
          <p:cNvGrpSpPr/>
          <p:nvPr/>
        </p:nvGrpSpPr>
        <p:grpSpPr>
          <a:xfrm>
            <a:off x="7879554" y="3793306"/>
            <a:ext cx="659593" cy="865172"/>
            <a:chOff x="1805901" y="1960358"/>
            <a:chExt cx="284847" cy="373627"/>
          </a:xfrm>
        </p:grpSpPr>
        <p:sp>
          <p:nvSpPr>
            <p:cNvPr id="39" name="Google Shape;9423;p65">
              <a:extLst>
                <a:ext uri="{FF2B5EF4-FFF2-40B4-BE49-F238E27FC236}">
                  <a16:creationId xmlns:a16="http://schemas.microsoft.com/office/drawing/2014/main" id="{32EC23B8-77AA-44E3-BC7B-9DD1DB0067F5}"/>
                </a:ext>
              </a:extLst>
            </p:cNvPr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40" name="Google Shape;9424;p65">
              <a:extLst>
                <a:ext uri="{FF2B5EF4-FFF2-40B4-BE49-F238E27FC236}">
                  <a16:creationId xmlns:a16="http://schemas.microsoft.com/office/drawing/2014/main" id="{7B265EC8-0C27-4E44-8A8B-41C5506DFE5B}"/>
                </a:ext>
              </a:extLst>
            </p:cNvPr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03EF43-C7C6-4A47-ADBE-54F4F1357C8B}"/>
              </a:ext>
            </a:extLst>
          </p:cNvPr>
          <p:cNvSpPr txBox="1"/>
          <p:nvPr/>
        </p:nvSpPr>
        <p:spPr>
          <a:xfrm>
            <a:off x="0" y="0"/>
            <a:ext cx="897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Zekton Rg" panose="020B0604020202080204" pitchFamily="34" charset="-52"/>
              </a:rPr>
              <a:t>12</a:t>
            </a:r>
            <a:endParaRPr lang="en-US" sz="2000" dirty="0">
              <a:solidFill>
                <a:schemeClr val="bg2"/>
              </a:solidFill>
              <a:latin typeface="Zekton Rg" panose="020B0604020202080204" pitchFamily="34" charset="-52"/>
            </a:endParaRPr>
          </a:p>
          <a:p>
            <a:endParaRPr lang="ru-RU" dirty="0">
              <a:solidFill>
                <a:schemeClr val="bg2"/>
              </a:solidFill>
              <a:latin typeface="Zekton Rg" panose="020B0604020202080204" pitchFamily="34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"/>
          <p:cNvSpPr txBox="1">
            <a:spLocks noGrp="1"/>
          </p:cNvSpPr>
          <p:nvPr>
            <p:ph type="title"/>
          </p:nvPr>
        </p:nvSpPr>
        <p:spPr>
          <a:xfrm>
            <a:off x="1051893" y="5872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bg2">
                    <a:lumMod val="90000"/>
                  </a:schemeClr>
                </a:solidFill>
                <a:latin typeface="Zekton Rg" panose="020B0604020202080204" pitchFamily="34" charset="0"/>
              </a:rPr>
              <a:t>Проблематика</a:t>
            </a:r>
            <a:endParaRPr b="1" dirty="0">
              <a:solidFill>
                <a:schemeClr val="bg2">
                  <a:lumMod val="90000"/>
                </a:schemeClr>
              </a:solidFill>
              <a:latin typeface="Zekton Rg" panose="020B0604020202080204" pitchFamily="34" charset="0"/>
            </a:endParaRPr>
          </a:p>
        </p:txBody>
      </p:sp>
      <p:sp>
        <p:nvSpPr>
          <p:cNvPr id="429" name="Google Shape;429;p32"/>
          <p:cNvSpPr txBox="1"/>
          <p:nvPr/>
        </p:nvSpPr>
        <p:spPr>
          <a:xfrm>
            <a:off x="611626" y="1475242"/>
            <a:ext cx="7704000" cy="189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tx1"/>
                </a:solidFill>
                <a:effectLst/>
                <a:latin typeface="Zekton Rg" panose="020B0604020202080204" pitchFamily="34" charset="0"/>
                <a:ea typeface="Calibri" panose="020F0502020204030204" pitchFamily="34" charset="0"/>
              </a:rPr>
              <a:t>В настоящее время ученики, окончившие школу или колледж часто не могут понять, есть ли у них возможность поступить в тот или иной ВУЗ из-за нехватки баллов, или потому, что не понимают надобности участия в олимпиадах. Из этого можно сделать вывод о сложности в определении следующего места обучения и возможности поступить.</a:t>
            </a:r>
            <a:endParaRPr sz="1200" dirty="0">
              <a:solidFill>
                <a:schemeClr val="tx1"/>
              </a:solidFill>
              <a:latin typeface="Zekton Rg" panose="020B0604020202080204" pitchFamily="34" charset="0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7" name="Google Shape;457;p34">
            <a:extLst>
              <a:ext uri="{FF2B5EF4-FFF2-40B4-BE49-F238E27FC236}">
                <a16:creationId xmlns:a16="http://schemas.microsoft.com/office/drawing/2014/main" id="{422587FB-F32C-4EE3-AAD7-D71548F2EB84}"/>
              </a:ext>
            </a:extLst>
          </p:cNvPr>
          <p:cNvGrpSpPr/>
          <p:nvPr/>
        </p:nvGrpSpPr>
        <p:grpSpPr>
          <a:xfrm>
            <a:off x="142621" y="4179054"/>
            <a:ext cx="1456750" cy="855964"/>
            <a:chOff x="4484327" y="341568"/>
            <a:chExt cx="1456750" cy="855964"/>
          </a:xfrm>
        </p:grpSpPr>
        <p:pic>
          <p:nvPicPr>
            <p:cNvPr id="8" name="Google Shape;458;p34">
              <a:extLst>
                <a:ext uri="{FF2B5EF4-FFF2-40B4-BE49-F238E27FC236}">
                  <a16:creationId xmlns:a16="http://schemas.microsoft.com/office/drawing/2014/main" id="{84910C20-6037-41D3-8816-566474717AF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84327" y="341568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pic>
          <p:nvPicPr>
            <p:cNvPr id="9" name="Google Shape;459;p34">
              <a:extLst>
                <a:ext uri="{FF2B5EF4-FFF2-40B4-BE49-F238E27FC236}">
                  <a16:creationId xmlns:a16="http://schemas.microsoft.com/office/drawing/2014/main" id="{245023EB-8BE8-435A-8A45-9EB544CC218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639327" y="895793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cxnSp>
          <p:nvCxnSpPr>
            <p:cNvPr id="10" name="Google Shape;460;p34">
              <a:extLst>
                <a:ext uri="{FF2B5EF4-FFF2-40B4-BE49-F238E27FC236}">
                  <a16:creationId xmlns:a16="http://schemas.microsoft.com/office/drawing/2014/main" id="{E554F570-7FB1-41A1-B270-E49F2F979BA1}"/>
                </a:ext>
              </a:extLst>
            </p:cNvPr>
            <p:cNvCxnSpPr>
              <a:cxnSpLocks/>
              <a:stCxn id="8" idx="2"/>
              <a:endCxn id="9" idx="3"/>
            </p:cNvCxnSpPr>
            <p:nvPr/>
          </p:nvCxnSpPr>
          <p:spPr>
            <a:xfrm rot="16200000" flipH="1">
              <a:off x="4935586" y="342922"/>
              <a:ext cx="403356" cy="1004125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" name="Google Shape;9130;p64">
            <a:extLst>
              <a:ext uri="{FF2B5EF4-FFF2-40B4-BE49-F238E27FC236}">
                <a16:creationId xmlns:a16="http://schemas.microsoft.com/office/drawing/2014/main" id="{19B2FDA4-0EBB-4B2B-90D2-D85612E7D594}"/>
              </a:ext>
            </a:extLst>
          </p:cNvPr>
          <p:cNvGrpSpPr/>
          <p:nvPr/>
        </p:nvGrpSpPr>
        <p:grpSpPr>
          <a:xfrm>
            <a:off x="7869317" y="3944951"/>
            <a:ext cx="770698" cy="769943"/>
            <a:chOff x="3040984" y="3681059"/>
            <a:chExt cx="356164" cy="355815"/>
          </a:xfrm>
          <a:solidFill>
            <a:schemeClr val="bg2"/>
          </a:solidFill>
        </p:grpSpPr>
        <p:sp>
          <p:nvSpPr>
            <p:cNvPr id="15" name="Google Shape;9131;p64">
              <a:extLst>
                <a:ext uri="{FF2B5EF4-FFF2-40B4-BE49-F238E27FC236}">
                  <a16:creationId xmlns:a16="http://schemas.microsoft.com/office/drawing/2014/main" id="{713B5A0A-0177-485A-83EA-22308B0D187C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9132;p64">
              <a:extLst>
                <a:ext uri="{FF2B5EF4-FFF2-40B4-BE49-F238E27FC236}">
                  <a16:creationId xmlns:a16="http://schemas.microsoft.com/office/drawing/2014/main" id="{9DB62AA4-2610-4A56-B3E7-A0A54E20F677}"/>
                </a:ext>
              </a:extLst>
            </p:cNvPr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133;p64">
              <a:extLst>
                <a:ext uri="{FF2B5EF4-FFF2-40B4-BE49-F238E27FC236}">
                  <a16:creationId xmlns:a16="http://schemas.microsoft.com/office/drawing/2014/main" id="{0805E60C-C577-45C2-B70F-2FFD2CED8D8F}"/>
                </a:ext>
              </a:extLst>
            </p:cNvPr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C84898-5DD3-4D6E-BF80-67AB346FDA23}"/>
              </a:ext>
            </a:extLst>
          </p:cNvPr>
          <p:cNvSpPr txBox="1"/>
          <p:nvPr/>
        </p:nvSpPr>
        <p:spPr>
          <a:xfrm>
            <a:off x="0" y="0"/>
            <a:ext cx="897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2"/>
                </a:solidFill>
                <a:latin typeface="Zekton Rg" panose="020B0604020202080204" pitchFamily="34" charset="-52"/>
              </a:rPr>
              <a:t>2</a:t>
            </a:r>
            <a:endParaRPr lang="en-US" sz="2000" dirty="0">
              <a:solidFill>
                <a:schemeClr val="bg2"/>
              </a:solidFill>
              <a:latin typeface="Zekton Rg" panose="020B0604020202080204" pitchFamily="34" charset="-52"/>
            </a:endParaRPr>
          </a:p>
          <a:p>
            <a:endParaRPr lang="ru-RU" dirty="0">
              <a:solidFill>
                <a:schemeClr val="bg2"/>
              </a:solidFill>
              <a:latin typeface="Zekton Rg" panose="020B0604020202080204" pitchFamily="34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4"/>
          <p:cNvSpPr txBox="1">
            <a:spLocks noGrp="1"/>
          </p:cNvSpPr>
          <p:nvPr>
            <p:ph type="title"/>
          </p:nvPr>
        </p:nvSpPr>
        <p:spPr>
          <a:xfrm>
            <a:off x="1037430" y="779343"/>
            <a:ext cx="4294800" cy="5886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bg2">
                    <a:lumMod val="90000"/>
                  </a:schemeClr>
                </a:solidFill>
                <a:latin typeface="Zekton Rg" panose="020B0604020202080204" pitchFamily="34" charset="0"/>
              </a:rPr>
              <a:t>Актуальность</a:t>
            </a:r>
            <a:endParaRPr b="1" dirty="0">
              <a:solidFill>
                <a:schemeClr val="bg2">
                  <a:lumMod val="90000"/>
                </a:schemeClr>
              </a:solidFill>
              <a:latin typeface="Zekton Rg" panose="020B0604020202080204" pitchFamily="34" charset="0"/>
            </a:endParaRPr>
          </a:p>
        </p:txBody>
      </p:sp>
      <p:sp>
        <p:nvSpPr>
          <p:cNvPr id="455" name="Google Shape;455;p34"/>
          <p:cNvSpPr txBox="1">
            <a:spLocks noGrp="1"/>
          </p:cNvSpPr>
          <p:nvPr>
            <p:ph type="subTitle" idx="1"/>
          </p:nvPr>
        </p:nvSpPr>
        <p:spPr>
          <a:xfrm>
            <a:off x="1037430" y="1382740"/>
            <a:ext cx="3048371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Zekton Rg" panose="020B060402020208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н</a:t>
            </a:r>
            <a:r>
              <a:rPr lang="ru-RU" sz="1800" dirty="0">
                <a:latin typeface="Zekton Rg" panose="020B060402020208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ынешнее время людям часто нелегко дается выбор и подготовка материалов для поступления в ВУЗы</a:t>
            </a:r>
            <a:endParaRPr lang="en-US" sz="1800" dirty="0">
              <a:effectLst/>
              <a:latin typeface="Zekton Rg" panose="020B060402020208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57" name="Google Shape;457;p34"/>
          <p:cNvGrpSpPr/>
          <p:nvPr/>
        </p:nvGrpSpPr>
        <p:grpSpPr>
          <a:xfrm>
            <a:off x="7444274" y="131595"/>
            <a:ext cx="1306000" cy="754364"/>
            <a:chOff x="4484327" y="341568"/>
            <a:chExt cx="1306000" cy="754364"/>
          </a:xfrm>
        </p:grpSpPr>
        <p:pic>
          <p:nvPicPr>
            <p:cNvPr id="458" name="Google Shape;458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84327" y="341568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pic>
          <p:nvPicPr>
            <p:cNvPr id="459" name="Google Shape;45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88577" y="794193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cxnSp>
          <p:nvCxnSpPr>
            <p:cNvPr id="460" name="Google Shape;460;p34"/>
            <p:cNvCxnSpPr>
              <a:stCxn id="458" idx="2"/>
              <a:endCxn id="459" idx="1"/>
            </p:cNvCxnSpPr>
            <p:nvPr/>
          </p:nvCxnSpPr>
          <p:spPr>
            <a:xfrm rot="-5400000" flipH="1">
              <a:off x="5061802" y="216707"/>
              <a:ext cx="301800" cy="1155000"/>
            </a:xfrm>
            <a:prstGeom prst="bentConnector4">
              <a:avLst>
                <a:gd name="adj1" fmla="val 24998"/>
                <a:gd name="adj2" fmla="val 120628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Google Shape;454;p34">
            <a:extLst>
              <a:ext uri="{FF2B5EF4-FFF2-40B4-BE49-F238E27FC236}">
                <a16:creationId xmlns:a16="http://schemas.microsoft.com/office/drawing/2014/main" id="{D14B0DC9-9BD6-490D-9456-F135B697A392}"/>
              </a:ext>
            </a:extLst>
          </p:cNvPr>
          <p:cNvSpPr txBox="1">
            <a:spLocks/>
          </p:cNvSpPr>
          <p:nvPr/>
        </p:nvSpPr>
        <p:spPr>
          <a:xfrm>
            <a:off x="6301124" y="1572942"/>
            <a:ext cx="4294800" cy="588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 b="0" i="0" u="none" strike="noStrike" cap="none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 b="0" i="0" u="none" strike="noStrike" cap="none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 b="0" i="0" u="none" strike="noStrike" cap="none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 b="0" i="0" u="none" strike="noStrike" cap="none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 b="0" i="0" u="none" strike="noStrike" cap="none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 b="0" i="0" u="none" strike="noStrike" cap="none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 b="0" i="0" u="none" strike="noStrike" cap="none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 b="0" i="0" u="none" strike="noStrike" cap="none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 b="0" i="0" u="none" strike="noStrike" cap="none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9pPr>
          </a:lstStyle>
          <a:p>
            <a:r>
              <a:rPr lang="ru-RU" b="1" dirty="0">
                <a:solidFill>
                  <a:schemeClr val="bg2">
                    <a:lumMod val="90000"/>
                  </a:schemeClr>
                </a:solidFill>
                <a:latin typeface="Zekton Rg" panose="020B0604020202080204" pitchFamily="34" charset="0"/>
              </a:rPr>
              <a:t>Цель</a:t>
            </a:r>
          </a:p>
        </p:txBody>
      </p:sp>
      <p:sp>
        <p:nvSpPr>
          <p:cNvPr id="12" name="Google Shape;455;p34">
            <a:extLst>
              <a:ext uri="{FF2B5EF4-FFF2-40B4-BE49-F238E27FC236}">
                <a16:creationId xmlns:a16="http://schemas.microsoft.com/office/drawing/2014/main" id="{AEF4DDC5-F5CD-4AC1-9214-98B3671921E7}"/>
              </a:ext>
            </a:extLst>
          </p:cNvPr>
          <p:cNvSpPr txBox="1">
            <a:spLocks/>
          </p:cNvSpPr>
          <p:nvPr/>
        </p:nvSpPr>
        <p:spPr>
          <a:xfrm>
            <a:off x="4970669" y="2205769"/>
            <a:ext cx="3477855" cy="26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Albert Sans"/>
              <a:buChar char="●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Albert Sans"/>
              <a:buChar char="○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Albert Sans"/>
              <a:buChar char="■"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marR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Zekton Rg" panose="020B060402020208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Повысить удобство при поступлении в различные учебные учреждения путем создания приложения для подсчёта индивидуальных достижений</a:t>
            </a:r>
            <a:endParaRPr lang="en-US" sz="1800" dirty="0">
              <a:effectLst/>
              <a:latin typeface="Zekton Rg" panose="020B060402020208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49B5EA-65F9-4108-A707-FE4F5C4D49CC}"/>
              </a:ext>
            </a:extLst>
          </p:cNvPr>
          <p:cNvSpPr txBox="1"/>
          <p:nvPr/>
        </p:nvSpPr>
        <p:spPr>
          <a:xfrm>
            <a:off x="0" y="0"/>
            <a:ext cx="897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2"/>
                </a:solidFill>
                <a:latin typeface="Zekton Rg" panose="020B0604020202080204" pitchFamily="34" charset="-52"/>
              </a:rPr>
              <a:t>3</a:t>
            </a:r>
            <a:endParaRPr lang="en-US" sz="2000" dirty="0">
              <a:solidFill>
                <a:schemeClr val="bg2"/>
              </a:solidFill>
              <a:latin typeface="Zekton Rg" panose="020B0604020202080204" pitchFamily="34" charset="-52"/>
            </a:endParaRPr>
          </a:p>
          <a:p>
            <a:endParaRPr lang="ru-RU" dirty="0">
              <a:solidFill>
                <a:schemeClr val="bg2"/>
              </a:solidFill>
              <a:latin typeface="Zekton Rg" panose="020B0604020202080204" pitchFamily="34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"/>
          <p:cNvSpPr txBox="1">
            <a:spLocks noGrp="1"/>
          </p:cNvSpPr>
          <p:nvPr>
            <p:ph type="title"/>
          </p:nvPr>
        </p:nvSpPr>
        <p:spPr>
          <a:xfrm>
            <a:off x="936015" y="5620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bg2">
                    <a:lumMod val="90000"/>
                  </a:schemeClr>
                </a:solidFill>
                <a:latin typeface="Zekton Rg" panose="020B0604020202080204" pitchFamily="34" charset="0"/>
              </a:rPr>
              <a:t>Опрос потенциальной аудитории</a:t>
            </a:r>
            <a:endParaRPr b="1" dirty="0">
              <a:solidFill>
                <a:schemeClr val="bg2">
                  <a:lumMod val="90000"/>
                </a:schemeClr>
              </a:solidFill>
              <a:latin typeface="Zekton Rg" panose="020B0604020202080204" pitchFamily="34" charset="0"/>
            </a:endParaRPr>
          </a:p>
        </p:txBody>
      </p:sp>
      <p:sp>
        <p:nvSpPr>
          <p:cNvPr id="429" name="Google Shape;429;p32"/>
          <p:cNvSpPr txBox="1"/>
          <p:nvPr/>
        </p:nvSpPr>
        <p:spPr>
          <a:xfrm>
            <a:off x="601448" y="1365588"/>
            <a:ext cx="7704000" cy="189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tx1"/>
                </a:solidFill>
                <a:effectLst/>
                <a:latin typeface="Zekton Rg" panose="020B0604020202080204" pitchFamily="34" charset="0"/>
                <a:ea typeface="Calibri" panose="020F0502020204030204" pitchFamily="34" charset="0"/>
              </a:rPr>
              <a:t>Мы провели опрос среди учеников 10-11 классов, и по результатам выявили, что проект актуален.</a:t>
            </a:r>
            <a:endParaRPr sz="1200" dirty="0">
              <a:solidFill>
                <a:schemeClr val="tx1"/>
              </a:solidFill>
              <a:latin typeface="Zekton Rg" panose="020B0604020202080204" pitchFamily="34" charset="0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7" name="Google Shape;457;p34">
            <a:extLst>
              <a:ext uri="{FF2B5EF4-FFF2-40B4-BE49-F238E27FC236}">
                <a16:creationId xmlns:a16="http://schemas.microsoft.com/office/drawing/2014/main" id="{422587FB-F32C-4EE3-AAD7-D71548F2EB84}"/>
              </a:ext>
            </a:extLst>
          </p:cNvPr>
          <p:cNvGrpSpPr/>
          <p:nvPr/>
        </p:nvGrpSpPr>
        <p:grpSpPr>
          <a:xfrm>
            <a:off x="142621" y="4179054"/>
            <a:ext cx="1456750" cy="855964"/>
            <a:chOff x="4484327" y="341568"/>
            <a:chExt cx="1456750" cy="855964"/>
          </a:xfrm>
        </p:grpSpPr>
        <p:pic>
          <p:nvPicPr>
            <p:cNvPr id="8" name="Google Shape;458;p34">
              <a:extLst>
                <a:ext uri="{FF2B5EF4-FFF2-40B4-BE49-F238E27FC236}">
                  <a16:creationId xmlns:a16="http://schemas.microsoft.com/office/drawing/2014/main" id="{84910C20-6037-41D3-8816-566474717AF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84327" y="341568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pic>
          <p:nvPicPr>
            <p:cNvPr id="9" name="Google Shape;459;p34">
              <a:extLst>
                <a:ext uri="{FF2B5EF4-FFF2-40B4-BE49-F238E27FC236}">
                  <a16:creationId xmlns:a16="http://schemas.microsoft.com/office/drawing/2014/main" id="{245023EB-8BE8-435A-8A45-9EB544CC218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639327" y="895793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cxnSp>
          <p:nvCxnSpPr>
            <p:cNvPr id="10" name="Google Shape;460;p34">
              <a:extLst>
                <a:ext uri="{FF2B5EF4-FFF2-40B4-BE49-F238E27FC236}">
                  <a16:creationId xmlns:a16="http://schemas.microsoft.com/office/drawing/2014/main" id="{E554F570-7FB1-41A1-B270-E49F2F979BA1}"/>
                </a:ext>
              </a:extLst>
            </p:cNvPr>
            <p:cNvCxnSpPr>
              <a:cxnSpLocks/>
              <a:stCxn id="8" idx="2"/>
              <a:endCxn id="9" idx="3"/>
            </p:cNvCxnSpPr>
            <p:nvPr/>
          </p:nvCxnSpPr>
          <p:spPr>
            <a:xfrm rot="16200000" flipH="1">
              <a:off x="4935586" y="342922"/>
              <a:ext cx="403356" cy="1004125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" name="Google Shape;9130;p64">
            <a:extLst>
              <a:ext uri="{FF2B5EF4-FFF2-40B4-BE49-F238E27FC236}">
                <a16:creationId xmlns:a16="http://schemas.microsoft.com/office/drawing/2014/main" id="{19B2FDA4-0EBB-4B2B-90D2-D85612E7D594}"/>
              </a:ext>
            </a:extLst>
          </p:cNvPr>
          <p:cNvGrpSpPr/>
          <p:nvPr/>
        </p:nvGrpSpPr>
        <p:grpSpPr>
          <a:xfrm>
            <a:off x="7869317" y="3944951"/>
            <a:ext cx="770698" cy="769943"/>
            <a:chOff x="3040984" y="3681059"/>
            <a:chExt cx="356164" cy="355815"/>
          </a:xfrm>
          <a:solidFill>
            <a:schemeClr val="bg2"/>
          </a:solidFill>
        </p:grpSpPr>
        <p:sp>
          <p:nvSpPr>
            <p:cNvPr id="15" name="Google Shape;9131;p64">
              <a:extLst>
                <a:ext uri="{FF2B5EF4-FFF2-40B4-BE49-F238E27FC236}">
                  <a16:creationId xmlns:a16="http://schemas.microsoft.com/office/drawing/2014/main" id="{713B5A0A-0177-485A-83EA-22308B0D187C}"/>
                </a:ext>
              </a:extLst>
            </p:cNvPr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9132;p64">
              <a:extLst>
                <a:ext uri="{FF2B5EF4-FFF2-40B4-BE49-F238E27FC236}">
                  <a16:creationId xmlns:a16="http://schemas.microsoft.com/office/drawing/2014/main" id="{9DB62AA4-2610-4A56-B3E7-A0A54E20F677}"/>
                </a:ext>
              </a:extLst>
            </p:cNvPr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133;p64">
              <a:extLst>
                <a:ext uri="{FF2B5EF4-FFF2-40B4-BE49-F238E27FC236}">
                  <a16:creationId xmlns:a16="http://schemas.microsoft.com/office/drawing/2014/main" id="{0805E60C-C577-45C2-B70F-2FFD2CED8D8F}"/>
                </a:ext>
              </a:extLst>
            </p:cNvPr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C84898-5DD3-4D6E-BF80-67AB346FDA23}"/>
              </a:ext>
            </a:extLst>
          </p:cNvPr>
          <p:cNvSpPr txBox="1"/>
          <p:nvPr/>
        </p:nvSpPr>
        <p:spPr>
          <a:xfrm>
            <a:off x="0" y="0"/>
            <a:ext cx="897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Zekton Rg" panose="020B0604020202080204" pitchFamily="34" charset="-52"/>
              </a:rPr>
              <a:t>4</a:t>
            </a:r>
            <a:endParaRPr lang="en-US" sz="2000" dirty="0">
              <a:solidFill>
                <a:schemeClr val="bg2"/>
              </a:solidFill>
              <a:latin typeface="Zekton Rg" panose="020B0604020202080204" pitchFamily="34" charset="-52"/>
            </a:endParaRPr>
          </a:p>
          <a:p>
            <a:endParaRPr lang="ru-RU" dirty="0">
              <a:solidFill>
                <a:schemeClr val="bg2"/>
              </a:solidFill>
              <a:latin typeface="Zekton Rg" panose="020B0604020202080204" pitchFamily="34" charset="-52"/>
            </a:endParaRPr>
          </a:p>
        </p:txBody>
      </p:sp>
      <p:graphicFrame>
        <p:nvGraphicFramePr>
          <p:cNvPr id="18" name="Диаграмма 17">
            <a:extLst>
              <a:ext uri="{FF2B5EF4-FFF2-40B4-BE49-F238E27FC236}">
                <a16:creationId xmlns:a16="http://schemas.microsoft.com/office/drawing/2014/main" id="{828AFBEC-8691-47B6-BFA1-219FA5D64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2197741"/>
              </p:ext>
            </p:extLst>
          </p:nvPr>
        </p:nvGraphicFramePr>
        <p:xfrm>
          <a:off x="2699617" y="2247317"/>
          <a:ext cx="4773600" cy="2488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35890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8"/>
          <p:cNvSpPr txBox="1">
            <a:spLocks noGrp="1"/>
          </p:cNvSpPr>
          <p:nvPr>
            <p:ph type="title"/>
          </p:nvPr>
        </p:nvSpPr>
        <p:spPr>
          <a:xfrm>
            <a:off x="720000" y="3686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Zekton Rg" panose="020B0604020202080204" pitchFamily="34" charset="0"/>
              </a:rPr>
              <a:t>Задачи</a:t>
            </a:r>
            <a:endParaRPr b="1" dirty="0">
              <a:latin typeface="Zekton Rg" panose="020B0604020202080204" pitchFamily="34" charset="0"/>
            </a:endParaRPr>
          </a:p>
        </p:txBody>
      </p:sp>
      <p:sp>
        <p:nvSpPr>
          <p:cNvPr id="698" name="Google Shape;698;p48"/>
          <p:cNvSpPr txBox="1"/>
          <p:nvPr/>
        </p:nvSpPr>
        <p:spPr>
          <a:xfrm flipH="1">
            <a:off x="523471" y="1589389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2"/>
                </a:solidFill>
                <a:latin typeface="Zekton Rg" panose="020B0604020202080204" pitchFamily="34" charset="0"/>
                <a:ea typeface="Pathway Extreme Light"/>
                <a:cs typeface="Pathway Extreme Light"/>
                <a:sym typeface="Pathway Extreme Light"/>
              </a:rPr>
              <a:t>Шаг</a:t>
            </a:r>
            <a:r>
              <a:rPr lang="en" sz="2000" dirty="0">
                <a:solidFill>
                  <a:schemeClr val="dk2"/>
                </a:solidFill>
                <a:latin typeface="Zekton Rg" panose="020B0604020202080204" pitchFamily="34" charset="0"/>
                <a:ea typeface="Pathway Extreme Light"/>
                <a:cs typeface="Pathway Extreme Light"/>
                <a:sym typeface="Pathway Extreme Light"/>
              </a:rPr>
              <a:t> 1</a:t>
            </a:r>
            <a:endParaRPr sz="2000" dirty="0">
              <a:solidFill>
                <a:schemeClr val="dk2"/>
              </a:solidFill>
              <a:latin typeface="Zekton Rg" panose="020B0604020202080204" pitchFamily="34" charset="0"/>
              <a:ea typeface="Pathway Extreme Light"/>
              <a:cs typeface="Pathway Extreme Light"/>
              <a:sym typeface="Pathway Extreme Light"/>
            </a:endParaRPr>
          </a:p>
        </p:txBody>
      </p:sp>
      <p:sp>
        <p:nvSpPr>
          <p:cNvPr id="699" name="Google Shape;699;p48"/>
          <p:cNvSpPr txBox="1"/>
          <p:nvPr/>
        </p:nvSpPr>
        <p:spPr>
          <a:xfrm flipH="1">
            <a:off x="520907" y="2065042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Zekton Rg" panose="020B0604020202080204" pitchFamily="34" charset="0"/>
                <a:ea typeface="Albert Sans"/>
                <a:cs typeface="Albert Sans"/>
                <a:sym typeface="Albert Sans"/>
              </a:rPr>
              <a:t>Среда для бота</a:t>
            </a:r>
            <a:endParaRPr sz="1200" dirty="0">
              <a:solidFill>
                <a:schemeClr val="dk1"/>
              </a:solidFill>
              <a:latin typeface="Zekton Rg" panose="020B0604020202080204" pitchFamily="34" charset="0"/>
              <a:ea typeface="Albert Sans"/>
              <a:cs typeface="Albert Sans"/>
              <a:sym typeface="Albert Sans"/>
            </a:endParaRPr>
          </a:p>
        </p:txBody>
      </p:sp>
      <p:sp>
        <p:nvSpPr>
          <p:cNvPr id="700" name="Google Shape;700;p48"/>
          <p:cNvSpPr txBox="1"/>
          <p:nvPr/>
        </p:nvSpPr>
        <p:spPr>
          <a:xfrm flipH="1">
            <a:off x="2486110" y="1589389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2"/>
                </a:solidFill>
                <a:latin typeface="Zekton Rg" panose="020B0604020202080204" pitchFamily="34" charset="0"/>
                <a:ea typeface="Pathway Extreme Light"/>
                <a:cs typeface="Pathway Extreme Light"/>
                <a:sym typeface="Pathway Extreme Light"/>
              </a:rPr>
              <a:t>Шаг</a:t>
            </a:r>
            <a:r>
              <a:rPr lang="en" sz="2000" dirty="0">
                <a:solidFill>
                  <a:schemeClr val="dk2"/>
                </a:solidFill>
                <a:latin typeface="Zekton Rg" panose="020B0604020202080204" pitchFamily="34" charset="0"/>
                <a:ea typeface="Pathway Extreme Light"/>
                <a:cs typeface="Pathway Extreme Light"/>
                <a:sym typeface="Pathway Extreme Light"/>
              </a:rPr>
              <a:t> 2</a:t>
            </a:r>
            <a:endParaRPr sz="2000" dirty="0">
              <a:solidFill>
                <a:schemeClr val="dk2"/>
              </a:solidFill>
              <a:latin typeface="Zekton Rg" panose="020B0604020202080204" pitchFamily="34" charset="0"/>
              <a:ea typeface="Pathway Extreme Light"/>
              <a:cs typeface="Pathway Extreme Light"/>
              <a:sym typeface="Pathway Extreme Light"/>
            </a:endParaRPr>
          </a:p>
        </p:txBody>
      </p:sp>
      <p:sp>
        <p:nvSpPr>
          <p:cNvPr id="701" name="Google Shape;701;p48"/>
          <p:cNvSpPr txBox="1"/>
          <p:nvPr/>
        </p:nvSpPr>
        <p:spPr>
          <a:xfrm flipH="1">
            <a:off x="2480627" y="2007369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Zekton Rg" panose="020B0604020202080204" pitchFamily="34" charset="0"/>
                <a:ea typeface="Albert Sans"/>
                <a:cs typeface="Albert Sans"/>
                <a:sym typeface="Albert Sans"/>
              </a:rPr>
              <a:t>Язык программирования</a:t>
            </a:r>
            <a:endParaRPr sz="1200" dirty="0">
              <a:solidFill>
                <a:schemeClr val="dk1"/>
              </a:solidFill>
              <a:latin typeface="Zekton Rg" panose="020B0604020202080204" pitchFamily="34" charset="0"/>
              <a:ea typeface="Albert Sans"/>
              <a:cs typeface="Albert Sans"/>
              <a:sym typeface="Albert Sans"/>
            </a:endParaRPr>
          </a:p>
        </p:txBody>
      </p:sp>
      <p:sp>
        <p:nvSpPr>
          <p:cNvPr id="702" name="Google Shape;702;p48"/>
          <p:cNvSpPr txBox="1"/>
          <p:nvPr/>
        </p:nvSpPr>
        <p:spPr>
          <a:xfrm flipH="1">
            <a:off x="4451271" y="1589389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2"/>
                </a:solidFill>
                <a:latin typeface="Zekton Rg" panose="020B0604020202080204" pitchFamily="34" charset="0"/>
                <a:ea typeface="Pathway Extreme Light"/>
                <a:cs typeface="Pathway Extreme Light"/>
                <a:sym typeface="Pathway Extreme Light"/>
              </a:rPr>
              <a:t>Шаг</a:t>
            </a:r>
            <a:r>
              <a:rPr lang="en" sz="2000" dirty="0">
                <a:solidFill>
                  <a:schemeClr val="dk2"/>
                </a:solidFill>
                <a:latin typeface="Zekton Rg" panose="020B0604020202080204" pitchFamily="34" charset="0"/>
                <a:ea typeface="Pathway Extreme Light"/>
                <a:cs typeface="Pathway Extreme Light"/>
                <a:sym typeface="Pathway Extreme Light"/>
              </a:rPr>
              <a:t> 3</a:t>
            </a:r>
            <a:endParaRPr sz="2000" dirty="0">
              <a:solidFill>
                <a:schemeClr val="dk2"/>
              </a:solidFill>
              <a:latin typeface="Zekton Rg" panose="020B0604020202080204" pitchFamily="34" charset="0"/>
              <a:ea typeface="Pathway Extreme Light"/>
              <a:cs typeface="Pathway Extreme Light"/>
              <a:sym typeface="Pathway Extreme Light"/>
            </a:endParaRPr>
          </a:p>
        </p:txBody>
      </p:sp>
      <p:sp>
        <p:nvSpPr>
          <p:cNvPr id="703" name="Google Shape;703;p48"/>
          <p:cNvSpPr txBox="1"/>
          <p:nvPr/>
        </p:nvSpPr>
        <p:spPr>
          <a:xfrm flipH="1">
            <a:off x="6380690" y="2089691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Zekton Rg" panose="020B0604020202080204" pitchFamily="34" charset="0"/>
                <a:ea typeface="Albert Sans"/>
                <a:cs typeface="Albert Sans"/>
                <a:sym typeface="Albert Sans"/>
              </a:rPr>
              <a:t>Создать код</a:t>
            </a:r>
            <a:endParaRPr sz="1200" dirty="0">
              <a:solidFill>
                <a:schemeClr val="dk1"/>
              </a:solidFill>
              <a:latin typeface="Zekton Rg" panose="020B0604020202080204" pitchFamily="34" charset="0"/>
              <a:ea typeface="Albert Sans"/>
              <a:cs typeface="Albert Sans"/>
              <a:sym typeface="Albert Sans"/>
            </a:endParaRPr>
          </a:p>
        </p:txBody>
      </p:sp>
      <p:sp>
        <p:nvSpPr>
          <p:cNvPr id="704" name="Google Shape;704;p48"/>
          <p:cNvSpPr txBox="1"/>
          <p:nvPr/>
        </p:nvSpPr>
        <p:spPr>
          <a:xfrm flipH="1">
            <a:off x="6415171" y="1589389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2"/>
                </a:solidFill>
                <a:latin typeface="Zekton Rg" panose="020B0604020202080204" pitchFamily="34" charset="0"/>
                <a:ea typeface="Pathway Extreme Light"/>
                <a:cs typeface="Pathway Extreme Light"/>
                <a:sym typeface="Pathway Extreme Light"/>
              </a:rPr>
              <a:t>Шаг</a:t>
            </a:r>
            <a:r>
              <a:rPr lang="en" sz="2000" dirty="0">
                <a:solidFill>
                  <a:schemeClr val="dk2"/>
                </a:solidFill>
                <a:latin typeface="Zekton Rg" panose="020B0604020202080204" pitchFamily="34" charset="0"/>
                <a:ea typeface="Pathway Extreme Light"/>
                <a:cs typeface="Pathway Extreme Light"/>
                <a:sym typeface="Pathway Extreme Light"/>
              </a:rPr>
              <a:t> 4</a:t>
            </a:r>
            <a:endParaRPr sz="2000" dirty="0">
              <a:solidFill>
                <a:schemeClr val="dk2"/>
              </a:solidFill>
              <a:latin typeface="Zekton Rg" panose="020B0604020202080204" pitchFamily="34" charset="0"/>
              <a:ea typeface="Pathway Extreme Light"/>
              <a:cs typeface="Pathway Extreme Light"/>
              <a:sym typeface="Pathway Extreme Light"/>
            </a:endParaRPr>
          </a:p>
        </p:txBody>
      </p:sp>
      <p:sp>
        <p:nvSpPr>
          <p:cNvPr id="705" name="Google Shape;705;p48"/>
          <p:cNvSpPr txBox="1"/>
          <p:nvPr/>
        </p:nvSpPr>
        <p:spPr>
          <a:xfrm flipH="1">
            <a:off x="530346" y="3841819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Zekton Rg" panose="020B0604020202080204" pitchFamily="34" charset="0"/>
                <a:ea typeface="Albert Sans"/>
                <a:cs typeface="Albert Sans"/>
                <a:sym typeface="Albert Sans"/>
              </a:rPr>
              <a:t>Провести тестирования</a:t>
            </a:r>
            <a:endParaRPr sz="1200" dirty="0">
              <a:solidFill>
                <a:schemeClr val="dk1"/>
              </a:solidFill>
              <a:latin typeface="Zekton Rg" panose="020B0604020202080204" pitchFamily="34" charset="0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706" name="Google Shape;706;p48"/>
          <p:cNvCxnSpPr>
            <a:stCxn id="707" idx="3"/>
            <a:endCxn id="708" idx="1"/>
          </p:cNvCxnSpPr>
          <p:nvPr/>
        </p:nvCxnSpPr>
        <p:spPr>
          <a:xfrm>
            <a:off x="1517859" y="1252929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48"/>
          <p:cNvCxnSpPr>
            <a:stCxn id="708" idx="3"/>
            <a:endCxn id="710" idx="1"/>
          </p:cNvCxnSpPr>
          <p:nvPr/>
        </p:nvCxnSpPr>
        <p:spPr>
          <a:xfrm>
            <a:off x="3481759" y="1252929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48"/>
          <p:cNvCxnSpPr>
            <a:stCxn id="710" idx="3"/>
            <a:endCxn id="712" idx="1"/>
          </p:cNvCxnSpPr>
          <p:nvPr/>
        </p:nvCxnSpPr>
        <p:spPr>
          <a:xfrm>
            <a:off x="5445659" y="1252929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13" name="Google Shape;713;p48"/>
          <p:cNvCxnSpPr>
            <a:cxnSpLocks/>
            <a:stCxn id="707" idx="2"/>
            <a:endCxn id="698" idx="0"/>
          </p:cNvCxnSpPr>
          <p:nvPr/>
        </p:nvCxnSpPr>
        <p:spPr>
          <a:xfrm>
            <a:off x="1429659" y="1341129"/>
            <a:ext cx="0" cy="24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714" name="Google Shape;714;p48"/>
          <p:cNvCxnSpPr>
            <a:stCxn id="708" idx="2"/>
            <a:endCxn id="700" idx="0"/>
          </p:cNvCxnSpPr>
          <p:nvPr/>
        </p:nvCxnSpPr>
        <p:spPr>
          <a:xfrm flipH="1">
            <a:off x="3392359" y="1341129"/>
            <a:ext cx="1200" cy="24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715" name="Google Shape;715;p48"/>
          <p:cNvCxnSpPr>
            <a:stCxn id="710" idx="2"/>
            <a:endCxn id="702" idx="0"/>
          </p:cNvCxnSpPr>
          <p:nvPr/>
        </p:nvCxnSpPr>
        <p:spPr>
          <a:xfrm>
            <a:off x="5357459" y="1341129"/>
            <a:ext cx="0" cy="24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716" name="Google Shape;716;p48"/>
          <p:cNvCxnSpPr>
            <a:stCxn id="712" idx="2"/>
            <a:endCxn id="704" idx="0"/>
          </p:cNvCxnSpPr>
          <p:nvPr/>
        </p:nvCxnSpPr>
        <p:spPr>
          <a:xfrm>
            <a:off x="7321359" y="1341129"/>
            <a:ext cx="0" cy="24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717" name="Google Shape;717;p48"/>
          <p:cNvSpPr txBox="1"/>
          <p:nvPr/>
        </p:nvSpPr>
        <p:spPr>
          <a:xfrm flipH="1">
            <a:off x="523471" y="3423839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2"/>
                </a:solidFill>
                <a:latin typeface="Zekton Rg" panose="020B0604020202080204" pitchFamily="34" charset="0"/>
                <a:ea typeface="Pathway Extreme Light"/>
                <a:cs typeface="Pathway Extreme Light"/>
                <a:sym typeface="Pathway Extreme Light"/>
              </a:rPr>
              <a:t>Шаг</a:t>
            </a:r>
            <a:r>
              <a:rPr lang="en" sz="2000" dirty="0">
                <a:solidFill>
                  <a:schemeClr val="dk2"/>
                </a:solidFill>
                <a:latin typeface="Zekton Rg" panose="020B0604020202080204" pitchFamily="34" charset="0"/>
                <a:ea typeface="Pathway Extreme Light"/>
                <a:cs typeface="Pathway Extreme Light"/>
                <a:sym typeface="Pathway Extreme Light"/>
              </a:rPr>
              <a:t> 5</a:t>
            </a:r>
            <a:endParaRPr sz="2000" dirty="0">
              <a:solidFill>
                <a:schemeClr val="dk2"/>
              </a:solidFill>
              <a:latin typeface="Zekton Rg" panose="020B0604020202080204" pitchFamily="34" charset="0"/>
              <a:ea typeface="Pathway Extreme Light"/>
              <a:cs typeface="Pathway Extreme Light"/>
              <a:sym typeface="Pathway Extreme Light"/>
            </a:endParaRPr>
          </a:p>
        </p:txBody>
      </p:sp>
      <p:sp>
        <p:nvSpPr>
          <p:cNvPr id="718" name="Google Shape;718;p48"/>
          <p:cNvSpPr txBox="1"/>
          <p:nvPr/>
        </p:nvSpPr>
        <p:spPr>
          <a:xfrm flipH="1">
            <a:off x="2492985" y="3910374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Zekton Rg" panose="020B0604020202080204" pitchFamily="34" charset="0"/>
                <a:ea typeface="Albert Sans"/>
                <a:cs typeface="Albert Sans"/>
                <a:sym typeface="Albert Sans"/>
              </a:rPr>
              <a:t>Исправить ошибки</a:t>
            </a:r>
            <a:endParaRPr sz="1200" dirty="0">
              <a:solidFill>
                <a:schemeClr val="dk1"/>
              </a:solidFill>
              <a:latin typeface="Zekton Rg" panose="020B0604020202080204" pitchFamily="34" charset="0"/>
              <a:ea typeface="Albert Sans"/>
              <a:cs typeface="Albert Sans"/>
              <a:sym typeface="Albert Sans"/>
            </a:endParaRPr>
          </a:p>
        </p:txBody>
      </p:sp>
      <p:sp>
        <p:nvSpPr>
          <p:cNvPr id="719" name="Google Shape;719;p48"/>
          <p:cNvSpPr txBox="1"/>
          <p:nvPr/>
        </p:nvSpPr>
        <p:spPr>
          <a:xfrm flipH="1">
            <a:off x="2486110" y="3423839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2"/>
                </a:solidFill>
                <a:latin typeface="Zekton Rg" panose="020B0604020202080204" pitchFamily="34" charset="0"/>
                <a:ea typeface="Pathway Extreme Light"/>
                <a:cs typeface="Pathway Extreme Light"/>
                <a:sym typeface="Pathway Extreme Light"/>
              </a:rPr>
              <a:t>Шаг</a:t>
            </a:r>
            <a:r>
              <a:rPr lang="en" sz="2000" dirty="0">
                <a:solidFill>
                  <a:schemeClr val="dk2"/>
                </a:solidFill>
                <a:latin typeface="Zekton Rg" panose="020B0604020202080204" pitchFamily="34" charset="0"/>
                <a:ea typeface="Pathway Extreme Light"/>
                <a:cs typeface="Pathway Extreme Light"/>
                <a:sym typeface="Pathway Extreme Light"/>
              </a:rPr>
              <a:t> 6</a:t>
            </a:r>
            <a:endParaRPr sz="2000" dirty="0">
              <a:solidFill>
                <a:schemeClr val="dk2"/>
              </a:solidFill>
              <a:latin typeface="Zekton Rg" panose="020B0604020202080204" pitchFamily="34" charset="0"/>
              <a:ea typeface="Pathway Extreme Light"/>
              <a:cs typeface="Pathway Extreme Light"/>
              <a:sym typeface="Pathway Extreme Light"/>
            </a:endParaRPr>
          </a:p>
        </p:txBody>
      </p:sp>
      <p:sp>
        <p:nvSpPr>
          <p:cNvPr id="720" name="Google Shape;720;p48"/>
          <p:cNvSpPr txBox="1"/>
          <p:nvPr/>
        </p:nvSpPr>
        <p:spPr>
          <a:xfrm flipH="1">
            <a:off x="4429962" y="3924140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Zekton Rg" panose="020B0604020202080204" pitchFamily="34" charset="0"/>
                <a:ea typeface="Albert Sans"/>
                <a:cs typeface="Albert Sans"/>
                <a:sym typeface="Albert Sans"/>
              </a:rPr>
              <a:t>Совершенствовать</a:t>
            </a:r>
            <a:endParaRPr sz="1200" dirty="0">
              <a:solidFill>
                <a:schemeClr val="dk1"/>
              </a:solidFill>
              <a:latin typeface="Zekton Rg" panose="020B0604020202080204" pitchFamily="34" charset="0"/>
              <a:ea typeface="Albert Sans"/>
              <a:cs typeface="Albert Sans"/>
              <a:sym typeface="Albert Sans"/>
            </a:endParaRPr>
          </a:p>
        </p:txBody>
      </p:sp>
      <p:sp>
        <p:nvSpPr>
          <p:cNvPr id="721" name="Google Shape;721;p48"/>
          <p:cNvSpPr txBox="1"/>
          <p:nvPr/>
        </p:nvSpPr>
        <p:spPr>
          <a:xfrm flipH="1">
            <a:off x="4451271" y="3423839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2"/>
                </a:solidFill>
                <a:latin typeface="Zekton Rg" panose="020B0604020202080204" pitchFamily="34" charset="0"/>
                <a:ea typeface="Pathway Extreme Light"/>
                <a:cs typeface="Pathway Extreme Light"/>
                <a:sym typeface="Pathway Extreme Light"/>
              </a:rPr>
              <a:t>Шаг</a:t>
            </a:r>
            <a:r>
              <a:rPr lang="en" sz="2000" dirty="0">
                <a:solidFill>
                  <a:schemeClr val="dk2"/>
                </a:solidFill>
                <a:latin typeface="Zekton Rg" panose="020B0604020202080204" pitchFamily="34" charset="0"/>
                <a:ea typeface="Pathway Extreme Light"/>
                <a:cs typeface="Pathway Extreme Light"/>
                <a:sym typeface="Pathway Extreme Light"/>
              </a:rPr>
              <a:t> 7</a:t>
            </a:r>
            <a:endParaRPr sz="2000" dirty="0">
              <a:solidFill>
                <a:schemeClr val="dk2"/>
              </a:solidFill>
              <a:latin typeface="Zekton Rg" panose="020B0604020202080204" pitchFamily="34" charset="0"/>
              <a:ea typeface="Pathway Extreme Light"/>
              <a:cs typeface="Pathway Extreme Light"/>
              <a:sym typeface="Pathway Extreme Light"/>
            </a:endParaRPr>
          </a:p>
        </p:txBody>
      </p:sp>
      <p:sp>
        <p:nvSpPr>
          <p:cNvPr id="722" name="Google Shape;722;p48"/>
          <p:cNvSpPr txBox="1"/>
          <p:nvPr/>
        </p:nvSpPr>
        <p:spPr>
          <a:xfrm flipH="1">
            <a:off x="6366939" y="3924140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Zekton Rg" panose="020B0604020202080204" pitchFamily="34" charset="0"/>
                <a:ea typeface="Albert Sans"/>
                <a:cs typeface="Albert Sans"/>
                <a:sym typeface="Albert Sans"/>
              </a:rPr>
              <a:t>Использовать</a:t>
            </a:r>
            <a:endParaRPr sz="1200" dirty="0">
              <a:solidFill>
                <a:schemeClr val="dk1"/>
              </a:solidFill>
              <a:latin typeface="Zekton Rg" panose="020B0604020202080204" pitchFamily="34" charset="0"/>
              <a:ea typeface="Albert Sans"/>
              <a:cs typeface="Albert Sans"/>
              <a:sym typeface="Albert Sans"/>
            </a:endParaRPr>
          </a:p>
        </p:txBody>
      </p:sp>
      <p:sp>
        <p:nvSpPr>
          <p:cNvPr id="723" name="Google Shape;723;p48"/>
          <p:cNvSpPr txBox="1"/>
          <p:nvPr/>
        </p:nvSpPr>
        <p:spPr>
          <a:xfrm flipH="1">
            <a:off x="6415171" y="3423839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2"/>
                </a:solidFill>
                <a:latin typeface="Zekton Rg" panose="020B0604020202080204" pitchFamily="34" charset="0"/>
                <a:ea typeface="Pathway Extreme Light"/>
                <a:cs typeface="Pathway Extreme Light"/>
                <a:sym typeface="Pathway Extreme Light"/>
              </a:rPr>
              <a:t>Шаг</a:t>
            </a:r>
            <a:r>
              <a:rPr lang="en" sz="2000" dirty="0">
                <a:solidFill>
                  <a:schemeClr val="dk2"/>
                </a:solidFill>
                <a:latin typeface="Zekton Rg" panose="020B0604020202080204" pitchFamily="34" charset="0"/>
                <a:ea typeface="Pathway Extreme Light"/>
                <a:cs typeface="Pathway Extreme Light"/>
                <a:sym typeface="Pathway Extreme Light"/>
              </a:rPr>
              <a:t> 8</a:t>
            </a:r>
            <a:endParaRPr sz="2000" dirty="0">
              <a:solidFill>
                <a:schemeClr val="dk2"/>
              </a:solidFill>
              <a:latin typeface="Zekton Rg" panose="020B0604020202080204" pitchFamily="34" charset="0"/>
              <a:ea typeface="Pathway Extreme Light"/>
              <a:cs typeface="Pathway Extreme Light"/>
              <a:sym typeface="Pathway Extreme Light"/>
            </a:endParaRPr>
          </a:p>
        </p:txBody>
      </p:sp>
      <p:sp>
        <p:nvSpPr>
          <p:cNvPr id="724" name="Google Shape;724;p48"/>
          <p:cNvSpPr txBox="1"/>
          <p:nvPr/>
        </p:nvSpPr>
        <p:spPr>
          <a:xfrm flipH="1">
            <a:off x="4451271" y="2089691"/>
            <a:ext cx="1812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50" dirty="0">
                <a:solidFill>
                  <a:schemeClr val="dk1"/>
                </a:solidFill>
                <a:latin typeface="Zekton Rg" panose="020B0604020202080204" pitchFamily="34" charset="0"/>
                <a:ea typeface="Albert Sans"/>
                <a:cs typeface="Albert Sans"/>
                <a:sym typeface="Albert Sans"/>
              </a:rPr>
              <a:t>Найти библиотеки, создать базу данных</a:t>
            </a:r>
            <a:endParaRPr sz="1150" dirty="0">
              <a:solidFill>
                <a:schemeClr val="dk1"/>
              </a:solidFill>
              <a:latin typeface="Zekton Rg" panose="020B0604020202080204" pitchFamily="34" charset="0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725" name="Google Shape;725;p48"/>
          <p:cNvCxnSpPr>
            <a:stCxn id="726" idx="3"/>
            <a:endCxn id="727" idx="1"/>
          </p:cNvCxnSpPr>
          <p:nvPr/>
        </p:nvCxnSpPr>
        <p:spPr>
          <a:xfrm>
            <a:off x="1517859" y="3087379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48"/>
          <p:cNvCxnSpPr>
            <a:stCxn id="727" idx="3"/>
            <a:endCxn id="729" idx="1"/>
          </p:cNvCxnSpPr>
          <p:nvPr/>
        </p:nvCxnSpPr>
        <p:spPr>
          <a:xfrm>
            <a:off x="3481759" y="3087379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30" name="Google Shape;730;p48"/>
          <p:cNvCxnSpPr>
            <a:stCxn id="729" idx="3"/>
            <a:endCxn id="731" idx="1"/>
          </p:cNvCxnSpPr>
          <p:nvPr/>
        </p:nvCxnSpPr>
        <p:spPr>
          <a:xfrm>
            <a:off x="5445659" y="3087379"/>
            <a:ext cx="178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32" name="Google Shape;732;p48"/>
          <p:cNvCxnSpPr>
            <a:cxnSpLocks/>
            <a:stCxn id="726" idx="2"/>
            <a:endCxn id="717" idx="0"/>
          </p:cNvCxnSpPr>
          <p:nvPr/>
        </p:nvCxnSpPr>
        <p:spPr>
          <a:xfrm>
            <a:off x="1429659" y="3175579"/>
            <a:ext cx="0" cy="24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733" name="Google Shape;733;p48"/>
          <p:cNvCxnSpPr>
            <a:stCxn id="727" idx="2"/>
            <a:endCxn id="719" idx="0"/>
          </p:cNvCxnSpPr>
          <p:nvPr/>
        </p:nvCxnSpPr>
        <p:spPr>
          <a:xfrm flipH="1">
            <a:off x="3392359" y="3175579"/>
            <a:ext cx="1200" cy="24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734" name="Google Shape;734;p48"/>
          <p:cNvCxnSpPr>
            <a:stCxn id="729" idx="2"/>
            <a:endCxn id="721" idx="0"/>
          </p:cNvCxnSpPr>
          <p:nvPr/>
        </p:nvCxnSpPr>
        <p:spPr>
          <a:xfrm>
            <a:off x="5357459" y="3175579"/>
            <a:ext cx="0" cy="24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735" name="Google Shape;735;p48"/>
          <p:cNvCxnSpPr>
            <a:stCxn id="731" idx="2"/>
            <a:endCxn id="723" idx="0"/>
          </p:cNvCxnSpPr>
          <p:nvPr/>
        </p:nvCxnSpPr>
        <p:spPr>
          <a:xfrm>
            <a:off x="7321359" y="3175579"/>
            <a:ext cx="0" cy="24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736" name="Google Shape;736;p48"/>
          <p:cNvCxnSpPr>
            <a:stCxn id="712" idx="3"/>
            <a:endCxn id="726" idx="1"/>
          </p:cNvCxnSpPr>
          <p:nvPr/>
        </p:nvCxnSpPr>
        <p:spPr>
          <a:xfrm flipH="1">
            <a:off x="1341459" y="1252929"/>
            <a:ext cx="6068100" cy="1834500"/>
          </a:xfrm>
          <a:prstGeom prst="bentConnector5">
            <a:avLst>
              <a:gd name="adj1" fmla="val -13644"/>
              <a:gd name="adj2" fmla="val 80104"/>
              <a:gd name="adj3" fmla="val 103924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07" name="Google Shape;707;p48"/>
          <p:cNvSpPr/>
          <p:nvPr/>
        </p:nvSpPr>
        <p:spPr>
          <a:xfrm>
            <a:off x="1341459" y="1164729"/>
            <a:ext cx="176400" cy="176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08" name="Google Shape;708;p48"/>
          <p:cNvSpPr/>
          <p:nvPr/>
        </p:nvSpPr>
        <p:spPr>
          <a:xfrm>
            <a:off x="3305359" y="1164729"/>
            <a:ext cx="176400" cy="176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10" name="Google Shape;710;p48"/>
          <p:cNvSpPr/>
          <p:nvPr/>
        </p:nvSpPr>
        <p:spPr>
          <a:xfrm>
            <a:off x="5269259" y="1164729"/>
            <a:ext cx="176400" cy="176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12" name="Google Shape;712;p48"/>
          <p:cNvSpPr/>
          <p:nvPr/>
        </p:nvSpPr>
        <p:spPr>
          <a:xfrm>
            <a:off x="7233159" y="1164729"/>
            <a:ext cx="176400" cy="176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26" name="Google Shape;726;p48"/>
          <p:cNvSpPr/>
          <p:nvPr/>
        </p:nvSpPr>
        <p:spPr>
          <a:xfrm>
            <a:off x="1341459" y="2999179"/>
            <a:ext cx="176400" cy="176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27" name="Google Shape;727;p48"/>
          <p:cNvSpPr/>
          <p:nvPr/>
        </p:nvSpPr>
        <p:spPr>
          <a:xfrm>
            <a:off x="3305359" y="2999179"/>
            <a:ext cx="176400" cy="176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29" name="Google Shape;729;p48"/>
          <p:cNvSpPr/>
          <p:nvPr/>
        </p:nvSpPr>
        <p:spPr>
          <a:xfrm>
            <a:off x="5269259" y="2999179"/>
            <a:ext cx="176400" cy="176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31" name="Google Shape;731;p48"/>
          <p:cNvSpPr/>
          <p:nvPr/>
        </p:nvSpPr>
        <p:spPr>
          <a:xfrm>
            <a:off x="7233159" y="2999179"/>
            <a:ext cx="176400" cy="176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21B25E-2F9B-42D4-A1AE-90F18B501211}"/>
              </a:ext>
            </a:extLst>
          </p:cNvPr>
          <p:cNvSpPr txBox="1"/>
          <p:nvPr/>
        </p:nvSpPr>
        <p:spPr>
          <a:xfrm>
            <a:off x="0" y="0"/>
            <a:ext cx="89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Zekton Rg" panose="020B0604020202080204" pitchFamily="34" charset="-52"/>
              </a:rPr>
              <a:t>5</a:t>
            </a:r>
            <a:endParaRPr lang="en-US" sz="2000" dirty="0">
              <a:solidFill>
                <a:schemeClr val="bg2"/>
              </a:solidFill>
              <a:latin typeface="Zekton Rg" panose="020B0604020202080204" pitchFamily="34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8"/>
          <p:cNvSpPr txBox="1">
            <a:spLocks noGrp="1"/>
          </p:cNvSpPr>
          <p:nvPr>
            <p:ph type="title"/>
          </p:nvPr>
        </p:nvSpPr>
        <p:spPr>
          <a:xfrm>
            <a:off x="835146" y="5323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bg2"/>
                </a:solidFill>
                <a:latin typeface="Zekton Rg" panose="020B0604020202080204" pitchFamily="34" charset="0"/>
              </a:rPr>
              <a:t>Среда для бота</a:t>
            </a:r>
            <a:endParaRPr b="1" dirty="0">
              <a:solidFill>
                <a:schemeClr val="bg2"/>
              </a:solidFill>
              <a:latin typeface="Zekton Rg" panose="020B0604020202080204" pitchFamily="34" charset="0"/>
            </a:endParaRPr>
          </a:p>
        </p:txBody>
      </p:sp>
      <p:sp>
        <p:nvSpPr>
          <p:cNvPr id="536" name="Google Shape;536;p38"/>
          <p:cNvSpPr txBox="1">
            <a:spLocks noGrp="1"/>
          </p:cNvSpPr>
          <p:nvPr>
            <p:ph type="subTitle" idx="2"/>
          </p:nvPr>
        </p:nvSpPr>
        <p:spPr>
          <a:xfrm>
            <a:off x="584553" y="1514502"/>
            <a:ext cx="69930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effectLst/>
                <a:latin typeface="Zekton Rg" panose="020B060402020208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данный момент наиболее дружелюбным для разработчиков различных утилит и довольно популярным мессенджером является </a:t>
            </a:r>
            <a:r>
              <a:rPr lang="en-US" sz="1800" dirty="0">
                <a:solidFill>
                  <a:schemeClr val="bg2"/>
                </a:solidFill>
                <a:effectLst/>
                <a:latin typeface="Zekton Rg" panose="020B060402020208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Telegram</a:t>
            </a:r>
            <a:r>
              <a:rPr lang="ru-RU" sz="1800" dirty="0">
                <a:effectLst/>
                <a:latin typeface="Zekton Rg" panose="020B060402020208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 который встроена готовая система создания ботов, и присутствует приличный интерфейс.</a:t>
            </a:r>
            <a:endParaRPr lang="en-US" sz="1800" dirty="0">
              <a:effectLst/>
              <a:latin typeface="Zekton Rg" panose="020B060402020208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3" name="Google Shape;9231;p64">
            <a:extLst>
              <a:ext uri="{FF2B5EF4-FFF2-40B4-BE49-F238E27FC236}">
                <a16:creationId xmlns:a16="http://schemas.microsoft.com/office/drawing/2014/main" id="{9EBE21E3-3B5A-4D0A-8938-DC026A105BA1}"/>
              </a:ext>
            </a:extLst>
          </p:cNvPr>
          <p:cNvGrpSpPr/>
          <p:nvPr/>
        </p:nvGrpSpPr>
        <p:grpSpPr>
          <a:xfrm>
            <a:off x="584553" y="3599176"/>
            <a:ext cx="1011756" cy="1011989"/>
            <a:chOff x="775325" y="4143525"/>
            <a:chExt cx="468776" cy="468884"/>
          </a:xfrm>
          <a:solidFill>
            <a:schemeClr val="bg2"/>
          </a:solidFill>
        </p:grpSpPr>
        <p:sp>
          <p:nvSpPr>
            <p:cNvPr id="14" name="Google Shape;9232;p64">
              <a:extLst>
                <a:ext uri="{FF2B5EF4-FFF2-40B4-BE49-F238E27FC236}">
                  <a16:creationId xmlns:a16="http://schemas.microsoft.com/office/drawing/2014/main" id="{ED9131BD-BA2F-41F6-ABC8-397F495E508A}"/>
                </a:ext>
              </a:extLst>
            </p:cNvPr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5" name="Google Shape;9233;p64">
              <a:extLst>
                <a:ext uri="{FF2B5EF4-FFF2-40B4-BE49-F238E27FC236}">
                  <a16:creationId xmlns:a16="http://schemas.microsoft.com/office/drawing/2014/main" id="{6DA8EEFA-5FCD-4679-96D4-72DBC45A8242}"/>
                </a:ext>
              </a:extLst>
            </p:cNvPr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6" name="Google Shape;9234;p64">
              <a:extLst>
                <a:ext uri="{FF2B5EF4-FFF2-40B4-BE49-F238E27FC236}">
                  <a16:creationId xmlns:a16="http://schemas.microsoft.com/office/drawing/2014/main" id="{008F764E-4F6E-4C47-9B80-D71D923C00CB}"/>
                </a:ext>
              </a:extLst>
            </p:cNvPr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7" name="Google Shape;9235;p64">
              <a:extLst>
                <a:ext uri="{FF2B5EF4-FFF2-40B4-BE49-F238E27FC236}">
                  <a16:creationId xmlns:a16="http://schemas.microsoft.com/office/drawing/2014/main" id="{C5BA4048-BE72-4848-ACB6-06717D3F1210}"/>
                </a:ext>
              </a:extLst>
            </p:cNvPr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029124-AB60-4BF5-B895-BC4DFD0933B9}"/>
              </a:ext>
            </a:extLst>
          </p:cNvPr>
          <p:cNvSpPr txBox="1"/>
          <p:nvPr/>
        </p:nvSpPr>
        <p:spPr>
          <a:xfrm>
            <a:off x="0" y="0"/>
            <a:ext cx="89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Zekton Rg" panose="020B0604020202080204" pitchFamily="34" charset="-52"/>
              </a:rPr>
              <a:t>6</a:t>
            </a:r>
            <a:endParaRPr lang="en-US" sz="2000" dirty="0">
              <a:solidFill>
                <a:schemeClr val="bg2"/>
              </a:solidFill>
              <a:latin typeface="Zekton Rg" panose="020B0604020202080204" pitchFamily="34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9"/>
          <p:cNvSpPr txBox="1">
            <a:spLocks noGrp="1"/>
          </p:cNvSpPr>
          <p:nvPr>
            <p:ph type="title"/>
          </p:nvPr>
        </p:nvSpPr>
        <p:spPr>
          <a:xfrm>
            <a:off x="1031596" y="485665"/>
            <a:ext cx="53150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bg2"/>
                </a:solidFill>
                <a:latin typeface="Zekton Rg" panose="020B0604020202080204" pitchFamily="34" charset="0"/>
              </a:rPr>
              <a:t>Язык программирования</a:t>
            </a:r>
            <a:endParaRPr b="1" dirty="0">
              <a:solidFill>
                <a:schemeClr val="bg2"/>
              </a:solidFill>
              <a:latin typeface="Zekton Rg" panose="020B0604020202080204" pitchFamily="34" charset="0"/>
            </a:endParaRPr>
          </a:p>
        </p:txBody>
      </p:sp>
      <p:sp>
        <p:nvSpPr>
          <p:cNvPr id="543" name="Google Shape;543;p39"/>
          <p:cNvSpPr txBox="1">
            <a:spLocks noGrp="1"/>
          </p:cNvSpPr>
          <p:nvPr>
            <p:ph type="body" idx="1"/>
          </p:nvPr>
        </p:nvSpPr>
        <p:spPr>
          <a:xfrm>
            <a:off x="897750" y="1353898"/>
            <a:ext cx="7654920" cy="25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Zekton Rg" panose="020B060402020208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решения этой задачи нами был выбран язык программирования </a:t>
            </a:r>
            <a:r>
              <a:rPr lang="en-US" sz="1800" dirty="0">
                <a:solidFill>
                  <a:schemeClr val="bg2"/>
                </a:solidFill>
                <a:effectLst/>
                <a:latin typeface="Zekton Rg" panose="020B060402020208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1800" dirty="0">
                <a:effectLst/>
                <a:latin typeface="Zekton Rg" panose="020B060402020208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 нём гораздо проще найти допущенные ошибки, что позволяет с легкостью исправить и оптимизировать код, к тому же для него уже написан готовый </a:t>
            </a:r>
            <a:r>
              <a:rPr lang="en-US" sz="1800" dirty="0">
                <a:solidFill>
                  <a:schemeClr val="bg2"/>
                </a:solidFill>
                <a:effectLst/>
                <a:latin typeface="Zekton Rg" panose="020B060402020208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ru-RU" sz="1800" dirty="0">
                <a:effectLst/>
                <a:latin typeface="Zekton Rg" panose="020B060402020208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для работы с </a:t>
            </a:r>
            <a:r>
              <a:rPr lang="en-US" sz="1800" dirty="0">
                <a:solidFill>
                  <a:schemeClr val="bg2"/>
                </a:solidFill>
                <a:latin typeface="Zekton Rg" panose="020B060402020208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Telegram</a:t>
            </a:r>
            <a:r>
              <a:rPr lang="ru-RU" sz="1800" dirty="0">
                <a:effectLst/>
                <a:latin typeface="Zekton Rg" panose="020B060402020208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 данном случае единственным его недостатком является скорость, однако при решении нашей задачи сама скорость работы языка не помешает скорости работы выполнения кода и компенс</a:t>
            </a:r>
            <a:r>
              <a:rPr lang="ru-RU" sz="1800" dirty="0">
                <a:latin typeface="Zekton Rg" panose="020B060402020208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ируется скоростью написания кода.</a:t>
            </a:r>
            <a:endParaRPr lang="en-US" sz="1800" dirty="0">
              <a:effectLst/>
              <a:latin typeface="Zekton Rg" panose="020B060402020208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Google Shape;1156;p51">
            <a:extLst>
              <a:ext uri="{FF2B5EF4-FFF2-40B4-BE49-F238E27FC236}">
                <a16:creationId xmlns:a16="http://schemas.microsoft.com/office/drawing/2014/main" id="{E9A6A203-3246-4A15-8DA0-0B744190DE62}"/>
              </a:ext>
            </a:extLst>
          </p:cNvPr>
          <p:cNvGrpSpPr/>
          <p:nvPr/>
        </p:nvGrpSpPr>
        <p:grpSpPr>
          <a:xfrm>
            <a:off x="7709882" y="3856498"/>
            <a:ext cx="935634" cy="842783"/>
            <a:chOff x="2747277" y="1462760"/>
            <a:chExt cx="453396" cy="408402"/>
          </a:xfrm>
        </p:grpSpPr>
        <p:sp>
          <p:nvSpPr>
            <p:cNvPr id="10" name="Google Shape;1157;p51">
              <a:extLst>
                <a:ext uri="{FF2B5EF4-FFF2-40B4-BE49-F238E27FC236}">
                  <a16:creationId xmlns:a16="http://schemas.microsoft.com/office/drawing/2014/main" id="{4C9D114B-87E4-4D69-8780-153B33BB96A4}"/>
                </a:ext>
              </a:extLst>
            </p:cNvPr>
            <p:cNvSpPr/>
            <p:nvPr/>
          </p:nvSpPr>
          <p:spPr>
            <a:xfrm>
              <a:off x="2747277" y="1462760"/>
              <a:ext cx="453396" cy="408402"/>
            </a:xfrm>
            <a:custGeom>
              <a:avLst/>
              <a:gdLst/>
              <a:ahLst/>
              <a:cxnLst/>
              <a:rect l="l" t="t" r="r" b="b"/>
              <a:pathLst>
                <a:path w="3961" h="3568" extrusionOk="0">
                  <a:moveTo>
                    <a:pt x="3605" y="2890"/>
                  </a:moveTo>
                  <a:lnTo>
                    <a:pt x="1900" y="2890"/>
                  </a:lnTo>
                  <a:cubicBezTo>
                    <a:pt x="1868" y="2890"/>
                    <a:pt x="1842" y="2916"/>
                    <a:pt x="1842" y="2948"/>
                  </a:cubicBezTo>
                  <a:cubicBezTo>
                    <a:pt x="1842" y="2980"/>
                    <a:pt x="1868" y="3006"/>
                    <a:pt x="1900" y="3006"/>
                  </a:cubicBezTo>
                  <a:lnTo>
                    <a:pt x="2427" y="3006"/>
                  </a:lnTo>
                  <a:lnTo>
                    <a:pt x="2427" y="3272"/>
                  </a:lnTo>
                  <a:cubicBezTo>
                    <a:pt x="2427" y="3288"/>
                    <a:pt x="2434" y="3303"/>
                    <a:pt x="2445" y="3314"/>
                  </a:cubicBezTo>
                  <a:lnTo>
                    <a:pt x="2585" y="3451"/>
                  </a:lnTo>
                  <a:lnTo>
                    <a:pt x="1391" y="3451"/>
                  </a:lnTo>
                  <a:lnTo>
                    <a:pt x="1531" y="3314"/>
                  </a:lnTo>
                  <a:cubicBezTo>
                    <a:pt x="1543" y="3303"/>
                    <a:pt x="1549" y="3288"/>
                    <a:pt x="1549" y="3272"/>
                  </a:cubicBezTo>
                  <a:lnTo>
                    <a:pt x="1549" y="3006"/>
                  </a:lnTo>
                  <a:lnTo>
                    <a:pt x="1653" y="3006"/>
                  </a:lnTo>
                  <a:cubicBezTo>
                    <a:pt x="1685" y="3006"/>
                    <a:pt x="1711" y="2980"/>
                    <a:pt x="1711" y="2948"/>
                  </a:cubicBezTo>
                  <a:cubicBezTo>
                    <a:pt x="1711" y="2916"/>
                    <a:pt x="1685" y="2890"/>
                    <a:pt x="1653" y="2890"/>
                  </a:cubicBezTo>
                  <a:lnTo>
                    <a:pt x="356" y="2890"/>
                  </a:lnTo>
                  <a:cubicBezTo>
                    <a:pt x="224" y="2890"/>
                    <a:pt x="116" y="2782"/>
                    <a:pt x="116" y="2650"/>
                  </a:cubicBezTo>
                  <a:lnTo>
                    <a:pt x="116" y="2603"/>
                  </a:lnTo>
                  <a:lnTo>
                    <a:pt x="3845" y="2603"/>
                  </a:lnTo>
                  <a:lnTo>
                    <a:pt x="3845" y="2650"/>
                  </a:lnTo>
                  <a:cubicBezTo>
                    <a:pt x="3845" y="2782"/>
                    <a:pt x="3737" y="2890"/>
                    <a:pt x="3605" y="2890"/>
                  </a:cubicBezTo>
                  <a:moveTo>
                    <a:pt x="356" y="116"/>
                  </a:moveTo>
                  <a:lnTo>
                    <a:pt x="3605" y="116"/>
                  </a:lnTo>
                  <a:cubicBezTo>
                    <a:pt x="3737" y="116"/>
                    <a:pt x="3845" y="224"/>
                    <a:pt x="3845" y="356"/>
                  </a:cubicBezTo>
                  <a:lnTo>
                    <a:pt x="3845" y="2487"/>
                  </a:lnTo>
                  <a:lnTo>
                    <a:pt x="116" y="2487"/>
                  </a:lnTo>
                  <a:lnTo>
                    <a:pt x="116" y="356"/>
                  </a:lnTo>
                  <a:cubicBezTo>
                    <a:pt x="116" y="224"/>
                    <a:pt x="224" y="116"/>
                    <a:pt x="356" y="116"/>
                  </a:cubicBezTo>
                  <a:moveTo>
                    <a:pt x="3605" y="0"/>
                  </a:moveTo>
                  <a:lnTo>
                    <a:pt x="356" y="0"/>
                  </a:lnTo>
                  <a:cubicBezTo>
                    <a:pt x="160" y="0"/>
                    <a:pt x="0" y="160"/>
                    <a:pt x="0" y="356"/>
                  </a:cubicBezTo>
                  <a:lnTo>
                    <a:pt x="0" y="2650"/>
                  </a:lnTo>
                  <a:cubicBezTo>
                    <a:pt x="0" y="2846"/>
                    <a:pt x="160" y="3006"/>
                    <a:pt x="356" y="3006"/>
                  </a:cubicBezTo>
                  <a:lnTo>
                    <a:pt x="1433" y="3006"/>
                  </a:lnTo>
                  <a:lnTo>
                    <a:pt x="1433" y="3248"/>
                  </a:lnTo>
                  <a:lnTo>
                    <a:pt x="1225" y="3451"/>
                  </a:lnTo>
                  <a:lnTo>
                    <a:pt x="1136" y="3451"/>
                  </a:lnTo>
                  <a:cubicBezTo>
                    <a:pt x="1104" y="3451"/>
                    <a:pt x="1078" y="3477"/>
                    <a:pt x="1078" y="3510"/>
                  </a:cubicBezTo>
                  <a:cubicBezTo>
                    <a:pt x="1078" y="3542"/>
                    <a:pt x="1104" y="3568"/>
                    <a:pt x="1136" y="3568"/>
                  </a:cubicBezTo>
                  <a:lnTo>
                    <a:pt x="2830" y="3568"/>
                  </a:lnTo>
                  <a:cubicBezTo>
                    <a:pt x="2862" y="3568"/>
                    <a:pt x="2888" y="3542"/>
                    <a:pt x="2888" y="3510"/>
                  </a:cubicBezTo>
                  <a:cubicBezTo>
                    <a:pt x="2888" y="3477"/>
                    <a:pt x="2862" y="3451"/>
                    <a:pt x="2830" y="3451"/>
                  </a:cubicBezTo>
                  <a:lnTo>
                    <a:pt x="2752" y="3451"/>
                  </a:lnTo>
                  <a:lnTo>
                    <a:pt x="2543" y="3248"/>
                  </a:lnTo>
                  <a:lnTo>
                    <a:pt x="2543" y="3006"/>
                  </a:lnTo>
                  <a:lnTo>
                    <a:pt x="3605" y="3006"/>
                  </a:lnTo>
                  <a:cubicBezTo>
                    <a:pt x="3801" y="3006"/>
                    <a:pt x="3961" y="2846"/>
                    <a:pt x="3961" y="2650"/>
                  </a:cubicBezTo>
                  <a:lnTo>
                    <a:pt x="3961" y="356"/>
                  </a:lnTo>
                  <a:cubicBezTo>
                    <a:pt x="3961" y="160"/>
                    <a:pt x="3801" y="0"/>
                    <a:pt x="3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58;p51">
              <a:extLst>
                <a:ext uri="{FF2B5EF4-FFF2-40B4-BE49-F238E27FC236}">
                  <a16:creationId xmlns:a16="http://schemas.microsoft.com/office/drawing/2014/main" id="{31BB5928-0CD5-4FA3-AAEF-13678900C1FE}"/>
                </a:ext>
              </a:extLst>
            </p:cNvPr>
            <p:cNvSpPr/>
            <p:nvPr/>
          </p:nvSpPr>
          <p:spPr>
            <a:xfrm>
              <a:off x="2967734" y="1767118"/>
              <a:ext cx="13278" cy="16254"/>
            </a:xfrm>
            <a:custGeom>
              <a:avLst/>
              <a:gdLst/>
              <a:ahLst/>
              <a:cxnLst/>
              <a:rect l="l" t="t" r="r" b="b"/>
              <a:pathLst>
                <a:path w="116" h="142" extrusionOk="0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lnTo>
                    <a:pt x="0" y="84"/>
                  </a:lnTo>
                  <a:cubicBezTo>
                    <a:pt x="0" y="116"/>
                    <a:pt x="26" y="142"/>
                    <a:pt x="58" y="142"/>
                  </a:cubicBezTo>
                  <a:cubicBezTo>
                    <a:pt x="90" y="142"/>
                    <a:pt x="116" y="116"/>
                    <a:pt x="116" y="84"/>
                  </a:cubicBezTo>
                  <a:lnTo>
                    <a:pt x="116" y="58"/>
                  </a:lnTo>
                  <a:cubicBezTo>
                    <a:pt x="116" y="26"/>
                    <a:pt x="90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6100" rIns="90000" bIns="6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59;p51">
              <a:extLst>
                <a:ext uri="{FF2B5EF4-FFF2-40B4-BE49-F238E27FC236}">
                  <a16:creationId xmlns:a16="http://schemas.microsoft.com/office/drawing/2014/main" id="{F3396422-1EBC-4E42-A1FC-A8FCB68448E9}"/>
                </a:ext>
              </a:extLst>
            </p:cNvPr>
            <p:cNvSpPr/>
            <p:nvPr/>
          </p:nvSpPr>
          <p:spPr>
            <a:xfrm>
              <a:off x="2820419" y="1539450"/>
              <a:ext cx="107826" cy="175929"/>
            </a:xfrm>
            <a:custGeom>
              <a:avLst/>
              <a:gdLst/>
              <a:ahLst/>
              <a:cxnLst/>
              <a:rect l="l" t="t" r="r" b="b"/>
              <a:pathLst>
                <a:path w="942" h="1537" extrusionOk="0">
                  <a:moveTo>
                    <a:pt x="133" y="727"/>
                  </a:moveTo>
                  <a:lnTo>
                    <a:pt x="727" y="133"/>
                  </a:lnTo>
                  <a:cubicBezTo>
                    <a:pt x="738" y="122"/>
                    <a:pt x="753" y="116"/>
                    <a:pt x="768" y="116"/>
                  </a:cubicBezTo>
                  <a:cubicBezTo>
                    <a:pt x="784" y="116"/>
                    <a:pt x="798" y="122"/>
                    <a:pt x="809" y="133"/>
                  </a:cubicBezTo>
                  <a:cubicBezTo>
                    <a:pt x="820" y="144"/>
                    <a:pt x="826" y="158"/>
                    <a:pt x="826" y="174"/>
                  </a:cubicBezTo>
                  <a:cubicBezTo>
                    <a:pt x="826" y="189"/>
                    <a:pt x="820" y="204"/>
                    <a:pt x="809" y="215"/>
                  </a:cubicBezTo>
                  <a:lnTo>
                    <a:pt x="297" y="727"/>
                  </a:lnTo>
                  <a:cubicBezTo>
                    <a:pt x="274" y="750"/>
                    <a:pt x="274" y="787"/>
                    <a:pt x="297" y="809"/>
                  </a:cubicBezTo>
                  <a:lnTo>
                    <a:pt x="809" y="1321"/>
                  </a:lnTo>
                  <a:cubicBezTo>
                    <a:pt x="820" y="1332"/>
                    <a:pt x="826" y="1347"/>
                    <a:pt x="826" y="1362"/>
                  </a:cubicBezTo>
                  <a:cubicBezTo>
                    <a:pt x="826" y="1378"/>
                    <a:pt x="820" y="1393"/>
                    <a:pt x="809" y="1404"/>
                  </a:cubicBezTo>
                  <a:cubicBezTo>
                    <a:pt x="798" y="1414"/>
                    <a:pt x="784" y="1421"/>
                    <a:pt x="768" y="1421"/>
                  </a:cubicBezTo>
                  <a:cubicBezTo>
                    <a:pt x="753" y="1421"/>
                    <a:pt x="738" y="1414"/>
                    <a:pt x="727" y="1403"/>
                  </a:cubicBezTo>
                  <a:lnTo>
                    <a:pt x="133" y="809"/>
                  </a:lnTo>
                  <a:cubicBezTo>
                    <a:pt x="122" y="798"/>
                    <a:pt x="116" y="784"/>
                    <a:pt x="116" y="768"/>
                  </a:cubicBezTo>
                  <a:cubicBezTo>
                    <a:pt x="116" y="753"/>
                    <a:pt x="122" y="738"/>
                    <a:pt x="133" y="727"/>
                  </a:cubicBezTo>
                  <a:moveTo>
                    <a:pt x="645" y="1486"/>
                  </a:moveTo>
                  <a:cubicBezTo>
                    <a:pt x="678" y="1518"/>
                    <a:pt x="722" y="1537"/>
                    <a:pt x="768" y="1537"/>
                  </a:cubicBezTo>
                  <a:cubicBezTo>
                    <a:pt x="815" y="1537"/>
                    <a:pt x="858" y="1518"/>
                    <a:pt x="891" y="1486"/>
                  </a:cubicBezTo>
                  <a:cubicBezTo>
                    <a:pt x="924" y="1453"/>
                    <a:pt x="942" y="1409"/>
                    <a:pt x="942" y="1362"/>
                  </a:cubicBezTo>
                  <a:cubicBezTo>
                    <a:pt x="942" y="1316"/>
                    <a:pt x="924" y="1272"/>
                    <a:pt x="891" y="1239"/>
                  </a:cubicBezTo>
                  <a:lnTo>
                    <a:pt x="420" y="768"/>
                  </a:lnTo>
                  <a:lnTo>
                    <a:pt x="891" y="297"/>
                  </a:lnTo>
                  <a:cubicBezTo>
                    <a:pt x="924" y="264"/>
                    <a:pt x="942" y="220"/>
                    <a:pt x="942" y="174"/>
                  </a:cubicBezTo>
                  <a:cubicBezTo>
                    <a:pt x="942" y="127"/>
                    <a:pt x="924" y="84"/>
                    <a:pt x="891" y="51"/>
                  </a:cubicBezTo>
                  <a:cubicBezTo>
                    <a:pt x="858" y="18"/>
                    <a:pt x="815" y="0"/>
                    <a:pt x="768" y="0"/>
                  </a:cubicBezTo>
                  <a:cubicBezTo>
                    <a:pt x="722" y="0"/>
                    <a:pt x="678" y="18"/>
                    <a:pt x="645" y="51"/>
                  </a:cubicBezTo>
                  <a:lnTo>
                    <a:pt x="51" y="645"/>
                  </a:lnTo>
                  <a:cubicBezTo>
                    <a:pt x="18" y="678"/>
                    <a:pt x="0" y="722"/>
                    <a:pt x="0" y="768"/>
                  </a:cubicBezTo>
                  <a:cubicBezTo>
                    <a:pt x="0" y="815"/>
                    <a:pt x="18" y="858"/>
                    <a:pt x="51" y="891"/>
                  </a:cubicBezTo>
                  <a:lnTo>
                    <a:pt x="645" y="14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60;p51">
              <a:extLst>
                <a:ext uri="{FF2B5EF4-FFF2-40B4-BE49-F238E27FC236}">
                  <a16:creationId xmlns:a16="http://schemas.microsoft.com/office/drawing/2014/main" id="{0F21D29D-02D0-4430-81B0-9137221D9DCB}"/>
                </a:ext>
              </a:extLst>
            </p:cNvPr>
            <p:cNvSpPr/>
            <p:nvPr/>
          </p:nvSpPr>
          <p:spPr>
            <a:xfrm>
              <a:off x="3020387" y="1539450"/>
              <a:ext cx="107826" cy="175929"/>
            </a:xfrm>
            <a:custGeom>
              <a:avLst/>
              <a:gdLst/>
              <a:ahLst/>
              <a:cxnLst/>
              <a:rect l="l" t="t" r="r" b="b"/>
              <a:pathLst>
                <a:path w="942" h="1537" extrusionOk="0">
                  <a:moveTo>
                    <a:pt x="0" y="1362"/>
                  </a:moveTo>
                  <a:cubicBezTo>
                    <a:pt x="0" y="1409"/>
                    <a:pt x="18" y="1453"/>
                    <a:pt x="51" y="1486"/>
                  </a:cubicBezTo>
                  <a:cubicBezTo>
                    <a:pt x="83" y="1518"/>
                    <a:pt x="127" y="1537"/>
                    <a:pt x="174" y="1537"/>
                  </a:cubicBezTo>
                  <a:cubicBezTo>
                    <a:pt x="220" y="1537"/>
                    <a:pt x="264" y="1518"/>
                    <a:pt x="297" y="1486"/>
                  </a:cubicBezTo>
                  <a:lnTo>
                    <a:pt x="504" y="1278"/>
                  </a:lnTo>
                  <a:cubicBezTo>
                    <a:pt x="527" y="1256"/>
                    <a:pt x="527" y="1219"/>
                    <a:pt x="504" y="1196"/>
                  </a:cubicBezTo>
                  <a:cubicBezTo>
                    <a:pt x="481" y="1174"/>
                    <a:pt x="445" y="1174"/>
                    <a:pt x="422" y="1196"/>
                  </a:cubicBezTo>
                  <a:lnTo>
                    <a:pt x="215" y="1404"/>
                  </a:lnTo>
                  <a:cubicBezTo>
                    <a:pt x="204" y="1414"/>
                    <a:pt x="189" y="1421"/>
                    <a:pt x="174" y="1421"/>
                  </a:cubicBezTo>
                  <a:cubicBezTo>
                    <a:pt x="158" y="1421"/>
                    <a:pt x="144" y="1414"/>
                    <a:pt x="133" y="1403"/>
                  </a:cubicBezTo>
                  <a:cubicBezTo>
                    <a:pt x="122" y="1393"/>
                    <a:pt x="116" y="1378"/>
                    <a:pt x="116" y="1362"/>
                  </a:cubicBezTo>
                  <a:cubicBezTo>
                    <a:pt x="116" y="1347"/>
                    <a:pt x="122" y="1332"/>
                    <a:pt x="133" y="1321"/>
                  </a:cubicBezTo>
                  <a:lnTo>
                    <a:pt x="645" y="809"/>
                  </a:lnTo>
                  <a:cubicBezTo>
                    <a:pt x="668" y="786"/>
                    <a:pt x="668" y="750"/>
                    <a:pt x="645" y="727"/>
                  </a:cubicBezTo>
                  <a:lnTo>
                    <a:pt x="133" y="215"/>
                  </a:lnTo>
                  <a:cubicBezTo>
                    <a:pt x="122" y="204"/>
                    <a:pt x="116" y="189"/>
                    <a:pt x="116" y="174"/>
                  </a:cubicBezTo>
                  <a:cubicBezTo>
                    <a:pt x="116" y="158"/>
                    <a:pt x="122" y="144"/>
                    <a:pt x="133" y="133"/>
                  </a:cubicBezTo>
                  <a:cubicBezTo>
                    <a:pt x="144" y="122"/>
                    <a:pt x="158" y="116"/>
                    <a:pt x="174" y="116"/>
                  </a:cubicBezTo>
                  <a:cubicBezTo>
                    <a:pt x="189" y="116"/>
                    <a:pt x="204" y="122"/>
                    <a:pt x="215" y="133"/>
                  </a:cubicBezTo>
                  <a:lnTo>
                    <a:pt x="809" y="727"/>
                  </a:lnTo>
                  <a:cubicBezTo>
                    <a:pt x="820" y="738"/>
                    <a:pt x="826" y="753"/>
                    <a:pt x="826" y="768"/>
                  </a:cubicBezTo>
                  <a:cubicBezTo>
                    <a:pt x="826" y="784"/>
                    <a:pt x="820" y="798"/>
                    <a:pt x="809" y="809"/>
                  </a:cubicBezTo>
                  <a:lnTo>
                    <a:pt x="601" y="1017"/>
                  </a:lnTo>
                  <a:cubicBezTo>
                    <a:pt x="578" y="1040"/>
                    <a:pt x="578" y="1077"/>
                    <a:pt x="601" y="1099"/>
                  </a:cubicBezTo>
                  <a:cubicBezTo>
                    <a:pt x="624" y="1122"/>
                    <a:pt x="661" y="1122"/>
                    <a:pt x="683" y="1099"/>
                  </a:cubicBezTo>
                  <a:lnTo>
                    <a:pt x="891" y="891"/>
                  </a:lnTo>
                  <a:cubicBezTo>
                    <a:pt x="924" y="858"/>
                    <a:pt x="942" y="815"/>
                    <a:pt x="942" y="768"/>
                  </a:cubicBezTo>
                  <a:cubicBezTo>
                    <a:pt x="942" y="722"/>
                    <a:pt x="924" y="678"/>
                    <a:pt x="891" y="645"/>
                  </a:cubicBezTo>
                  <a:lnTo>
                    <a:pt x="297" y="51"/>
                  </a:lnTo>
                  <a:cubicBezTo>
                    <a:pt x="264" y="18"/>
                    <a:pt x="220" y="0"/>
                    <a:pt x="174" y="0"/>
                  </a:cubicBezTo>
                  <a:cubicBezTo>
                    <a:pt x="127" y="0"/>
                    <a:pt x="83" y="18"/>
                    <a:pt x="51" y="51"/>
                  </a:cubicBezTo>
                  <a:cubicBezTo>
                    <a:pt x="18" y="84"/>
                    <a:pt x="0" y="127"/>
                    <a:pt x="0" y="174"/>
                  </a:cubicBezTo>
                  <a:cubicBezTo>
                    <a:pt x="0" y="220"/>
                    <a:pt x="18" y="264"/>
                    <a:pt x="51" y="297"/>
                  </a:cubicBezTo>
                  <a:lnTo>
                    <a:pt x="522" y="768"/>
                  </a:lnTo>
                  <a:lnTo>
                    <a:pt x="51" y="1239"/>
                  </a:lnTo>
                  <a:cubicBezTo>
                    <a:pt x="18" y="1272"/>
                    <a:pt x="0" y="1316"/>
                    <a:pt x="0" y="13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61;p51">
              <a:extLst>
                <a:ext uri="{FF2B5EF4-FFF2-40B4-BE49-F238E27FC236}">
                  <a16:creationId xmlns:a16="http://schemas.microsoft.com/office/drawing/2014/main" id="{08439EE9-4C7C-4757-961C-293873C71D23}"/>
                </a:ext>
              </a:extLst>
            </p:cNvPr>
            <p:cNvSpPr/>
            <p:nvPr/>
          </p:nvSpPr>
          <p:spPr>
            <a:xfrm>
              <a:off x="2939004" y="1533956"/>
              <a:ext cx="69824" cy="177989"/>
            </a:xfrm>
            <a:custGeom>
              <a:avLst/>
              <a:gdLst/>
              <a:ahLst/>
              <a:cxnLst/>
              <a:rect l="l" t="t" r="r" b="b"/>
              <a:pathLst>
                <a:path w="610" h="1555" extrusionOk="0">
                  <a:moveTo>
                    <a:pt x="138" y="1551"/>
                  </a:moveTo>
                  <a:cubicBezTo>
                    <a:pt x="150" y="1553"/>
                    <a:pt x="162" y="1555"/>
                    <a:pt x="175" y="1555"/>
                  </a:cubicBezTo>
                  <a:cubicBezTo>
                    <a:pt x="256" y="1555"/>
                    <a:pt x="327" y="1497"/>
                    <a:pt x="345" y="1418"/>
                  </a:cubicBezTo>
                  <a:lnTo>
                    <a:pt x="606" y="211"/>
                  </a:lnTo>
                  <a:cubicBezTo>
                    <a:pt x="616" y="166"/>
                    <a:pt x="608" y="119"/>
                    <a:pt x="583" y="80"/>
                  </a:cubicBezTo>
                  <a:cubicBezTo>
                    <a:pt x="558" y="41"/>
                    <a:pt x="519" y="14"/>
                    <a:pt x="473" y="4"/>
                  </a:cubicBezTo>
                  <a:cubicBezTo>
                    <a:pt x="428" y="-6"/>
                    <a:pt x="381" y="2"/>
                    <a:pt x="342" y="28"/>
                  </a:cubicBezTo>
                  <a:cubicBezTo>
                    <a:pt x="303" y="53"/>
                    <a:pt x="276" y="92"/>
                    <a:pt x="266" y="137"/>
                  </a:cubicBezTo>
                  <a:lnTo>
                    <a:pt x="206" y="413"/>
                  </a:lnTo>
                  <a:cubicBezTo>
                    <a:pt x="200" y="444"/>
                    <a:pt x="219" y="475"/>
                    <a:pt x="251" y="482"/>
                  </a:cubicBezTo>
                  <a:cubicBezTo>
                    <a:pt x="282" y="489"/>
                    <a:pt x="313" y="469"/>
                    <a:pt x="320" y="437"/>
                  </a:cubicBezTo>
                  <a:lnTo>
                    <a:pt x="380" y="162"/>
                  </a:lnTo>
                  <a:cubicBezTo>
                    <a:pt x="383" y="147"/>
                    <a:pt x="392" y="134"/>
                    <a:pt x="405" y="125"/>
                  </a:cubicBezTo>
                  <a:cubicBezTo>
                    <a:pt x="418" y="117"/>
                    <a:pt x="433" y="114"/>
                    <a:pt x="449" y="117"/>
                  </a:cubicBezTo>
                  <a:cubicBezTo>
                    <a:pt x="464" y="121"/>
                    <a:pt x="477" y="130"/>
                    <a:pt x="485" y="143"/>
                  </a:cubicBezTo>
                  <a:cubicBezTo>
                    <a:pt x="494" y="156"/>
                    <a:pt x="496" y="171"/>
                    <a:pt x="493" y="186"/>
                  </a:cubicBezTo>
                  <a:lnTo>
                    <a:pt x="231" y="1393"/>
                  </a:lnTo>
                  <a:cubicBezTo>
                    <a:pt x="225" y="1419"/>
                    <a:pt x="202" y="1439"/>
                    <a:pt x="175" y="1439"/>
                  </a:cubicBezTo>
                  <a:cubicBezTo>
                    <a:pt x="170" y="1439"/>
                    <a:pt x="166" y="1438"/>
                    <a:pt x="162" y="1437"/>
                  </a:cubicBezTo>
                  <a:cubicBezTo>
                    <a:pt x="147" y="1434"/>
                    <a:pt x="134" y="1425"/>
                    <a:pt x="126" y="1412"/>
                  </a:cubicBezTo>
                  <a:cubicBezTo>
                    <a:pt x="117" y="1399"/>
                    <a:pt x="114" y="1383"/>
                    <a:pt x="118" y="1368"/>
                  </a:cubicBezTo>
                  <a:lnTo>
                    <a:pt x="266" y="685"/>
                  </a:lnTo>
                  <a:cubicBezTo>
                    <a:pt x="273" y="653"/>
                    <a:pt x="253" y="622"/>
                    <a:pt x="222" y="616"/>
                  </a:cubicBezTo>
                  <a:cubicBezTo>
                    <a:pt x="190" y="609"/>
                    <a:pt x="159" y="629"/>
                    <a:pt x="153" y="660"/>
                  </a:cubicBezTo>
                  <a:lnTo>
                    <a:pt x="4" y="1344"/>
                  </a:lnTo>
                  <a:cubicBezTo>
                    <a:pt x="-6" y="1389"/>
                    <a:pt x="3" y="1436"/>
                    <a:pt x="28" y="1475"/>
                  </a:cubicBezTo>
                  <a:cubicBezTo>
                    <a:pt x="53" y="1514"/>
                    <a:pt x="92" y="1541"/>
                    <a:pt x="138" y="15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457;p34">
            <a:extLst>
              <a:ext uri="{FF2B5EF4-FFF2-40B4-BE49-F238E27FC236}">
                <a16:creationId xmlns:a16="http://schemas.microsoft.com/office/drawing/2014/main" id="{4585D9D1-1564-4A50-B406-2595308B36F8}"/>
              </a:ext>
            </a:extLst>
          </p:cNvPr>
          <p:cNvGrpSpPr/>
          <p:nvPr/>
        </p:nvGrpSpPr>
        <p:grpSpPr>
          <a:xfrm rot="5400000">
            <a:off x="7639279" y="74757"/>
            <a:ext cx="1309988" cy="1491654"/>
            <a:chOff x="4641102" y="280608"/>
            <a:chExt cx="1309988" cy="1491654"/>
          </a:xfrm>
        </p:grpSpPr>
        <p:pic>
          <p:nvPicPr>
            <p:cNvPr id="16" name="Google Shape;458;p34">
              <a:extLst>
                <a:ext uri="{FF2B5EF4-FFF2-40B4-BE49-F238E27FC236}">
                  <a16:creationId xmlns:a16="http://schemas.microsoft.com/office/drawing/2014/main" id="{C28F878E-1F01-42F2-9288-E1F3400FDD7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649340" y="280608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pic>
          <p:nvPicPr>
            <p:cNvPr id="17" name="Google Shape;459;p34">
              <a:extLst>
                <a:ext uri="{FF2B5EF4-FFF2-40B4-BE49-F238E27FC236}">
                  <a16:creationId xmlns:a16="http://schemas.microsoft.com/office/drawing/2014/main" id="{2D5819C5-06FD-4A6F-9C06-AD02CE12FEE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641103" y="427705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cxnSp>
          <p:nvCxnSpPr>
            <p:cNvPr id="18" name="Google Shape;460;p34">
              <a:extLst>
                <a:ext uri="{FF2B5EF4-FFF2-40B4-BE49-F238E27FC236}">
                  <a16:creationId xmlns:a16="http://schemas.microsoft.com/office/drawing/2014/main" id="{3687471E-8477-43F3-92E5-E06CF8E02264}"/>
                </a:ext>
              </a:extLst>
            </p:cNvPr>
            <p:cNvCxnSpPr>
              <a:cxnSpLocks/>
              <a:stCxn id="16" idx="2"/>
              <a:endCxn id="17" idx="1"/>
            </p:cNvCxnSpPr>
            <p:nvPr/>
          </p:nvCxnSpPr>
          <p:spPr>
            <a:xfrm rot="5400000" flipH="1">
              <a:off x="5369648" y="151780"/>
              <a:ext cx="3772" cy="857362"/>
            </a:xfrm>
            <a:prstGeom prst="bentConnector4">
              <a:avLst>
                <a:gd name="adj1" fmla="val -6060445"/>
                <a:gd name="adj2" fmla="val 58799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460;p34">
              <a:extLst>
                <a:ext uri="{FF2B5EF4-FFF2-40B4-BE49-F238E27FC236}">
                  <a16:creationId xmlns:a16="http://schemas.microsoft.com/office/drawing/2014/main" id="{46992096-6790-41A8-868A-F9017306699E}"/>
                </a:ext>
              </a:extLst>
            </p:cNvPr>
            <p:cNvCxnSpPr>
              <a:cxnSpLocks/>
              <a:stCxn id="32" idx="0"/>
              <a:endCxn id="17" idx="2"/>
            </p:cNvCxnSpPr>
            <p:nvPr/>
          </p:nvCxnSpPr>
          <p:spPr>
            <a:xfrm rot="16200000">
              <a:off x="4421439" y="1099982"/>
              <a:ext cx="741079" cy="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32" name="Google Shape;459;p34">
              <a:extLst>
                <a:ext uri="{FF2B5EF4-FFF2-40B4-BE49-F238E27FC236}">
                  <a16:creationId xmlns:a16="http://schemas.microsoft.com/office/drawing/2014/main" id="{D7300C17-BC56-4542-8ADE-1B601FF7DB8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641102" y="1470523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ED08B6D-5471-4FBB-B2CF-9CC81B3BA650}"/>
              </a:ext>
            </a:extLst>
          </p:cNvPr>
          <p:cNvSpPr txBox="1"/>
          <p:nvPr/>
        </p:nvSpPr>
        <p:spPr>
          <a:xfrm>
            <a:off x="0" y="0"/>
            <a:ext cx="897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Zekton Rg" panose="020B0604020202080204" pitchFamily="34" charset="-52"/>
              </a:rPr>
              <a:t>7</a:t>
            </a:r>
            <a:endParaRPr lang="en-US" sz="2000" dirty="0">
              <a:solidFill>
                <a:schemeClr val="bg2"/>
              </a:solidFill>
              <a:latin typeface="Zekton Rg" panose="020B0604020202080204" pitchFamily="34" charset="-52"/>
            </a:endParaRPr>
          </a:p>
          <a:p>
            <a:endParaRPr lang="ru-RU" dirty="0">
              <a:solidFill>
                <a:schemeClr val="bg2"/>
              </a:solidFill>
              <a:latin typeface="Zekton Rg" panose="020B0604020202080204" pitchFamily="34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9"/>
          <p:cNvSpPr txBox="1">
            <a:spLocks noGrp="1"/>
          </p:cNvSpPr>
          <p:nvPr>
            <p:ph type="title"/>
          </p:nvPr>
        </p:nvSpPr>
        <p:spPr>
          <a:xfrm>
            <a:off x="970632" y="369332"/>
            <a:ext cx="53150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bg2"/>
                </a:solidFill>
                <a:latin typeface="Zekton Rg" panose="020B0604020202080204" pitchFamily="34" charset="0"/>
              </a:rPr>
              <a:t>Структура базы данных</a:t>
            </a:r>
            <a:endParaRPr b="1" dirty="0">
              <a:solidFill>
                <a:schemeClr val="bg2"/>
              </a:solidFill>
              <a:latin typeface="Zekton Rg" panose="020B0604020202080204" pitchFamily="34" charset="0"/>
            </a:endParaRPr>
          </a:p>
        </p:txBody>
      </p:sp>
      <p:grpSp>
        <p:nvGrpSpPr>
          <p:cNvPr id="15" name="Google Shape;457;p34">
            <a:extLst>
              <a:ext uri="{FF2B5EF4-FFF2-40B4-BE49-F238E27FC236}">
                <a16:creationId xmlns:a16="http://schemas.microsoft.com/office/drawing/2014/main" id="{4585D9D1-1564-4A50-B406-2595308B36F8}"/>
              </a:ext>
            </a:extLst>
          </p:cNvPr>
          <p:cNvGrpSpPr/>
          <p:nvPr/>
        </p:nvGrpSpPr>
        <p:grpSpPr>
          <a:xfrm rot="5400000">
            <a:off x="7639279" y="74757"/>
            <a:ext cx="1309988" cy="1491654"/>
            <a:chOff x="4641102" y="280608"/>
            <a:chExt cx="1309988" cy="1491654"/>
          </a:xfrm>
        </p:grpSpPr>
        <p:pic>
          <p:nvPicPr>
            <p:cNvPr id="16" name="Google Shape;458;p34">
              <a:extLst>
                <a:ext uri="{FF2B5EF4-FFF2-40B4-BE49-F238E27FC236}">
                  <a16:creationId xmlns:a16="http://schemas.microsoft.com/office/drawing/2014/main" id="{C28F878E-1F01-42F2-9288-E1F3400FDD7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649340" y="280608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pic>
          <p:nvPicPr>
            <p:cNvPr id="17" name="Google Shape;459;p34">
              <a:extLst>
                <a:ext uri="{FF2B5EF4-FFF2-40B4-BE49-F238E27FC236}">
                  <a16:creationId xmlns:a16="http://schemas.microsoft.com/office/drawing/2014/main" id="{2D5819C5-06FD-4A6F-9C06-AD02CE12FEE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641103" y="427705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  <p:cxnSp>
          <p:nvCxnSpPr>
            <p:cNvPr id="18" name="Google Shape;460;p34">
              <a:extLst>
                <a:ext uri="{FF2B5EF4-FFF2-40B4-BE49-F238E27FC236}">
                  <a16:creationId xmlns:a16="http://schemas.microsoft.com/office/drawing/2014/main" id="{3687471E-8477-43F3-92E5-E06CF8E02264}"/>
                </a:ext>
              </a:extLst>
            </p:cNvPr>
            <p:cNvCxnSpPr>
              <a:cxnSpLocks/>
              <a:stCxn id="16" idx="2"/>
              <a:endCxn id="17" idx="1"/>
            </p:cNvCxnSpPr>
            <p:nvPr/>
          </p:nvCxnSpPr>
          <p:spPr>
            <a:xfrm rot="5400000" flipH="1">
              <a:off x="5369648" y="151780"/>
              <a:ext cx="3772" cy="857362"/>
            </a:xfrm>
            <a:prstGeom prst="bentConnector4">
              <a:avLst>
                <a:gd name="adj1" fmla="val -6060445"/>
                <a:gd name="adj2" fmla="val 58799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460;p34">
              <a:extLst>
                <a:ext uri="{FF2B5EF4-FFF2-40B4-BE49-F238E27FC236}">
                  <a16:creationId xmlns:a16="http://schemas.microsoft.com/office/drawing/2014/main" id="{46992096-6790-41A8-868A-F9017306699E}"/>
                </a:ext>
              </a:extLst>
            </p:cNvPr>
            <p:cNvCxnSpPr>
              <a:cxnSpLocks/>
              <a:stCxn id="32" idx="0"/>
              <a:endCxn id="17" idx="2"/>
            </p:cNvCxnSpPr>
            <p:nvPr/>
          </p:nvCxnSpPr>
          <p:spPr>
            <a:xfrm rot="16200000">
              <a:off x="4421439" y="1099982"/>
              <a:ext cx="741079" cy="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32" name="Google Shape;459;p34">
              <a:extLst>
                <a:ext uri="{FF2B5EF4-FFF2-40B4-BE49-F238E27FC236}">
                  <a16:creationId xmlns:a16="http://schemas.microsoft.com/office/drawing/2014/main" id="{D7300C17-BC56-4542-8ADE-1B601FF7DB8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641102" y="1470523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accent4"/>
              </a:outerShdw>
            </a:effec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ED08B6D-5471-4FBB-B2CF-9CC81B3BA650}"/>
              </a:ext>
            </a:extLst>
          </p:cNvPr>
          <p:cNvSpPr txBox="1"/>
          <p:nvPr/>
        </p:nvSpPr>
        <p:spPr>
          <a:xfrm>
            <a:off x="0" y="0"/>
            <a:ext cx="897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Zekton Rg" panose="020B0604020202080204" pitchFamily="34" charset="-52"/>
              </a:rPr>
              <a:t>8</a:t>
            </a:r>
            <a:endParaRPr lang="en-US" sz="2000" dirty="0">
              <a:solidFill>
                <a:schemeClr val="bg2"/>
              </a:solidFill>
              <a:latin typeface="Zekton Rg" panose="020B0604020202080204" pitchFamily="34" charset="-52"/>
            </a:endParaRPr>
          </a:p>
          <a:p>
            <a:endParaRPr lang="ru-RU" dirty="0">
              <a:solidFill>
                <a:schemeClr val="bg2"/>
              </a:solidFill>
              <a:latin typeface="Zekton Rg" panose="020B0604020202080204" pitchFamily="34" charset="-52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8AFDFA6-5B9A-4517-92B3-91388DC9BF51}"/>
              </a:ext>
            </a:extLst>
          </p:cNvPr>
          <p:cNvSpPr/>
          <p:nvPr/>
        </p:nvSpPr>
        <p:spPr>
          <a:xfrm>
            <a:off x="7877750" y="3659388"/>
            <a:ext cx="685800" cy="205068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27B797A-D6AB-4F2D-BE13-1FE97275E28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7877750" y="3761922"/>
            <a:ext cx="0" cy="305917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F4A42BEE-37A7-43C8-882B-8625D7BE29E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8563550" y="3761922"/>
            <a:ext cx="0" cy="233641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Дуга 33">
            <a:extLst>
              <a:ext uri="{FF2B5EF4-FFF2-40B4-BE49-F238E27FC236}">
                <a16:creationId xmlns:a16="http://schemas.microsoft.com/office/drawing/2014/main" id="{6DBFC8C5-D366-44A2-B9B1-E91EF7378071}"/>
              </a:ext>
            </a:extLst>
          </p:cNvPr>
          <p:cNvSpPr/>
          <p:nvPr/>
        </p:nvSpPr>
        <p:spPr>
          <a:xfrm flipV="1">
            <a:off x="7877750" y="3871179"/>
            <a:ext cx="685795" cy="226917"/>
          </a:xfrm>
          <a:prstGeom prst="arc">
            <a:avLst>
              <a:gd name="adj1" fmla="val 10755300"/>
              <a:gd name="adj2" fmla="val 95469"/>
            </a:avLst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C76F122A-04A5-4B2C-BF33-14C57CEE540E}"/>
              </a:ext>
            </a:extLst>
          </p:cNvPr>
          <p:cNvCxnSpPr>
            <a:cxnSpLocks/>
          </p:cNvCxnSpPr>
          <p:nvPr/>
        </p:nvCxnSpPr>
        <p:spPr>
          <a:xfrm>
            <a:off x="7877750" y="3995562"/>
            <a:ext cx="0" cy="305917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870911E6-A014-441B-ABD3-6C592B6305A8}"/>
              </a:ext>
            </a:extLst>
          </p:cNvPr>
          <p:cNvCxnSpPr>
            <a:cxnSpLocks/>
          </p:cNvCxnSpPr>
          <p:nvPr/>
        </p:nvCxnSpPr>
        <p:spPr>
          <a:xfrm>
            <a:off x="8563550" y="3995562"/>
            <a:ext cx="0" cy="233641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Дуга 38">
            <a:extLst>
              <a:ext uri="{FF2B5EF4-FFF2-40B4-BE49-F238E27FC236}">
                <a16:creationId xmlns:a16="http://schemas.microsoft.com/office/drawing/2014/main" id="{F43D0391-A963-4A0C-8DC7-A75FF32A4693}"/>
              </a:ext>
            </a:extLst>
          </p:cNvPr>
          <p:cNvSpPr/>
          <p:nvPr/>
        </p:nvSpPr>
        <p:spPr>
          <a:xfrm flipV="1">
            <a:off x="7877750" y="4104819"/>
            <a:ext cx="685795" cy="226917"/>
          </a:xfrm>
          <a:prstGeom prst="arc">
            <a:avLst>
              <a:gd name="adj1" fmla="val 10755300"/>
              <a:gd name="adj2" fmla="val 95469"/>
            </a:avLst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B78A2E70-3805-4513-AD6F-66745ACE39FB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7877750" y="4229202"/>
            <a:ext cx="264" cy="21826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8CC2EB35-7E77-4E0E-8D8B-D8F3FC740C6D}"/>
              </a:ext>
            </a:extLst>
          </p:cNvPr>
          <p:cNvCxnSpPr>
            <a:cxnSpLocks/>
          </p:cNvCxnSpPr>
          <p:nvPr/>
        </p:nvCxnSpPr>
        <p:spPr>
          <a:xfrm>
            <a:off x="8563550" y="4229202"/>
            <a:ext cx="0" cy="233641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Дуга 41">
            <a:extLst>
              <a:ext uri="{FF2B5EF4-FFF2-40B4-BE49-F238E27FC236}">
                <a16:creationId xmlns:a16="http://schemas.microsoft.com/office/drawing/2014/main" id="{34E53E7D-CB10-4F78-9CA9-583288334575}"/>
              </a:ext>
            </a:extLst>
          </p:cNvPr>
          <p:cNvSpPr/>
          <p:nvPr/>
        </p:nvSpPr>
        <p:spPr>
          <a:xfrm flipV="1">
            <a:off x="7877750" y="4338459"/>
            <a:ext cx="685795" cy="226917"/>
          </a:xfrm>
          <a:prstGeom prst="arc">
            <a:avLst>
              <a:gd name="adj1" fmla="val 10755300"/>
              <a:gd name="adj2" fmla="val 95469"/>
            </a:avLst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FD698ECF-20C0-4388-8AB9-B1A16EE67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281865"/>
              </p:ext>
            </p:extLst>
          </p:nvPr>
        </p:nvGraphicFramePr>
        <p:xfrm>
          <a:off x="1438851" y="1339935"/>
          <a:ext cx="6096000" cy="270005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36706965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49012541"/>
                    </a:ext>
                  </a:extLst>
                </a:gridCol>
              </a:tblGrid>
              <a:tr h="90001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2"/>
                          </a:solidFill>
                          <a:latin typeface="Zekton Rg" panose="020B0604020202080204" pitchFamily="34" charset="-52"/>
                        </a:rPr>
                        <a:t>Таблицы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2"/>
                          </a:solidFill>
                          <a:latin typeface="Zekton Rg" panose="020B0604020202080204" pitchFamily="34" charset="-52"/>
                        </a:rPr>
                        <a:t>Описание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104419"/>
                  </a:ext>
                </a:extLst>
              </a:tr>
              <a:tr h="90001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Zekton Rg" panose="020B0604020202080204" pitchFamily="34" charset="-52"/>
                        </a:rPr>
                        <a:t>Список доступных университетов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Zekton Rg" panose="020B0604020202080204" pitchFamily="34" charset="-52"/>
                        </a:rPr>
                        <a:t>Содержит названия всех университетов, что ссылаются на таблицы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659472"/>
                  </a:ext>
                </a:extLst>
              </a:tr>
              <a:tr h="900019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Zekton Rg" panose="020B0604020202080204" pitchFamily="34" charset="-52"/>
                        </a:rPr>
                        <a:t>Таблицы, названные университетами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Zekton Rg" panose="020B0604020202080204" pitchFamily="34" charset="-52"/>
                        </a:rPr>
                        <a:t>Содержат информацию об олимпиадах</a:t>
                      </a:r>
                      <a:r>
                        <a:rPr lang="en-US" dirty="0">
                          <a:latin typeface="Zekton Rg" panose="020B0604020202080204" pitchFamily="34" charset="-52"/>
                        </a:rPr>
                        <a:t> (</a:t>
                      </a:r>
                      <a:r>
                        <a:rPr lang="ru-RU" dirty="0">
                          <a:latin typeface="Zekton Rg" panose="020B0604020202080204" pitchFamily="34" charset="-52"/>
                        </a:rPr>
                        <a:t>кол-во бонусных баллов за участие и т.д.)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069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950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4"/>
          <p:cNvSpPr txBox="1">
            <a:spLocks noGrp="1"/>
          </p:cNvSpPr>
          <p:nvPr>
            <p:ph type="title"/>
          </p:nvPr>
        </p:nvSpPr>
        <p:spPr>
          <a:xfrm>
            <a:off x="720000" y="3976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bg2"/>
                </a:solidFill>
                <a:latin typeface="Zekton Rg" panose="020B0604020202080204" pitchFamily="34" charset="0"/>
              </a:rPr>
              <a:t>Пример кода</a:t>
            </a:r>
            <a:endParaRPr b="1" dirty="0">
              <a:solidFill>
                <a:schemeClr val="bg2"/>
              </a:solidFill>
              <a:latin typeface="Zekton Rg" panose="020B060402020208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3C2ACE-4A26-448A-A425-46008441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06" y="1465664"/>
            <a:ext cx="3600955" cy="1719591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716ABE-E2B0-40B4-9FD9-1B768A51E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50626"/>
            <a:ext cx="3885674" cy="259366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69A0E9-BE47-4675-94FE-FE4504DEC35B}"/>
              </a:ext>
            </a:extLst>
          </p:cNvPr>
          <p:cNvSpPr txBox="1"/>
          <p:nvPr/>
        </p:nvSpPr>
        <p:spPr>
          <a:xfrm>
            <a:off x="1350064" y="3259762"/>
            <a:ext cx="1729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/>
                </a:solidFill>
                <a:latin typeface="Zekton Rg" panose="020B0604020202080204" pitchFamily="34" charset="0"/>
              </a:rPr>
              <a:t>Создание кнопок</a:t>
            </a:r>
            <a:endParaRPr lang="en-US" dirty="0">
              <a:solidFill>
                <a:schemeClr val="bg2"/>
              </a:solidFill>
              <a:latin typeface="Zekton Rg" panose="020B060402020208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0E774D-73FE-4B2B-B426-633040DCFEBD}"/>
              </a:ext>
            </a:extLst>
          </p:cNvPr>
          <p:cNvSpPr txBox="1"/>
          <p:nvPr/>
        </p:nvSpPr>
        <p:spPr>
          <a:xfrm>
            <a:off x="5688328" y="1688662"/>
            <a:ext cx="1653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/>
                </a:solidFill>
                <a:latin typeface="Zekton Rg" panose="020B0604020202080204" pitchFamily="34" charset="0"/>
              </a:rPr>
              <a:t>Подсчёт баллов</a:t>
            </a:r>
            <a:endParaRPr lang="en-US" dirty="0">
              <a:solidFill>
                <a:schemeClr val="bg2"/>
              </a:solidFill>
              <a:latin typeface="Zekton Rg" panose="020B060402020208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C012A9-ABC7-41AC-A881-3083F65CF390}"/>
              </a:ext>
            </a:extLst>
          </p:cNvPr>
          <p:cNvSpPr txBox="1"/>
          <p:nvPr/>
        </p:nvSpPr>
        <p:spPr>
          <a:xfrm>
            <a:off x="0" y="0"/>
            <a:ext cx="89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Zekton Rg" panose="020B0604020202080204" pitchFamily="34" charset="-52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X Junior Designer Portfolio by Slidesgo">
  <a:themeElements>
    <a:clrScheme name="Simple Light">
      <a:dk1>
        <a:srgbClr val="FFFFFF"/>
      </a:dk1>
      <a:lt1>
        <a:srgbClr val="2B2B2F"/>
      </a:lt1>
      <a:dk2>
        <a:srgbClr val="FBEEA8"/>
      </a:dk2>
      <a:lt2>
        <a:srgbClr val="DFA656"/>
      </a:lt2>
      <a:accent1>
        <a:srgbClr val="383C41"/>
      </a:accent1>
      <a:accent2>
        <a:srgbClr val="FFCC78"/>
      </a:accent2>
      <a:accent3>
        <a:srgbClr val="73777C"/>
      </a:accent3>
      <a:accent4>
        <a:srgbClr val="000000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677</Words>
  <Application>Microsoft Office PowerPoint</Application>
  <PresentationFormat>On-screen Show (16:9)</PresentationFormat>
  <Paragraphs>99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Zekton Rg</vt:lpstr>
      <vt:lpstr>Pathway Extreme Light</vt:lpstr>
      <vt:lpstr>Pathway Extreme SemiBold</vt:lpstr>
      <vt:lpstr>Albert Sans</vt:lpstr>
      <vt:lpstr>Nunito Light</vt:lpstr>
      <vt:lpstr>Arial</vt:lpstr>
      <vt:lpstr>Raleway</vt:lpstr>
      <vt:lpstr>UX Junior Designer Portfolio by Slidesgo</vt:lpstr>
      <vt:lpstr>Чат бот - калькулятор индивидуальных достижения для ВУЗов</vt:lpstr>
      <vt:lpstr>Проблематика</vt:lpstr>
      <vt:lpstr>Актуальность</vt:lpstr>
      <vt:lpstr>Опрос потенциальной аудитории</vt:lpstr>
      <vt:lpstr>Задачи</vt:lpstr>
      <vt:lpstr>Среда для бота</vt:lpstr>
      <vt:lpstr>Язык программирования</vt:lpstr>
      <vt:lpstr>Структура базы данных</vt:lpstr>
      <vt:lpstr>Пример кода</vt:lpstr>
      <vt:lpstr>Работа в Telegram</vt:lpstr>
      <vt:lpstr>Результат</vt:lpstr>
      <vt:lpstr>Источники информации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Чат бот - калькулятор индивидуальных достижения для ВУЗов</dc:title>
  <cp:lastModifiedBy>Matteo Lo Dolce</cp:lastModifiedBy>
  <cp:revision>31</cp:revision>
  <dcterms:modified xsi:type="dcterms:W3CDTF">2024-04-18T20:52:25Z</dcterms:modified>
</cp:coreProperties>
</file>